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4.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312" r:id="rId2"/>
    <p:sldId id="258" r:id="rId3"/>
    <p:sldId id="260" r:id="rId4"/>
    <p:sldId id="263" r:id="rId5"/>
    <p:sldId id="380" r:id="rId6"/>
    <p:sldId id="271" r:id="rId7"/>
    <p:sldId id="272" r:id="rId8"/>
    <p:sldId id="400" r:id="rId9"/>
    <p:sldId id="422" r:id="rId10"/>
    <p:sldId id="373" r:id="rId11"/>
    <p:sldId id="423" r:id="rId12"/>
    <p:sldId id="424" r:id="rId13"/>
    <p:sldId id="425" r:id="rId14"/>
    <p:sldId id="426" r:id="rId15"/>
    <p:sldId id="375" r:id="rId16"/>
    <p:sldId id="366" r:id="rId17"/>
    <p:sldId id="367" r:id="rId18"/>
    <p:sldId id="421" r:id="rId19"/>
  </p:sldIdLst>
  <p:sldSz cx="9144000" cy="5143500" type="screen16x9"/>
  <p:notesSz cx="6858000" cy="9144000"/>
  <p:embeddedFontLst>
    <p:embeddedFont>
      <p:font typeface="SimSun" panose="02010600030101010101" pitchFamily="2" charset="-122"/>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19"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6" d="100"/>
          <a:sy n="116" d="100"/>
        </p:scale>
        <p:origin x="48" y="62"/>
      </p:cViewPr>
      <p:guideLst>
        <p:guide orient="horz" pos="1619"/>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 name="Google Shape;149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sz="1200" i="1">
              <a:solidFill>
                <a:srgbClr val="595959"/>
              </a:solidFill>
              <a:latin typeface="Anaheim"/>
              <a:ea typeface="Anaheim"/>
              <a:cs typeface="Anaheim"/>
              <a:sym typeface="Anaheim"/>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6418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8554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917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6594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4" name="Google Shape;182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2497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36188"/>
            <a:ext cx="3724500" cy="21546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431513"/>
            <a:ext cx="37245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47639" y="318506"/>
            <a:ext cx="8225224" cy="4594735"/>
            <a:chOff x="447639" y="318506"/>
            <a:chExt cx="8225224" cy="4594735"/>
          </a:xfrm>
        </p:grpSpPr>
        <p:grpSp>
          <p:nvGrpSpPr>
            <p:cNvPr id="12" name="Google Shape;12;p2"/>
            <p:cNvGrpSpPr/>
            <p:nvPr/>
          </p:nvGrpSpPr>
          <p:grpSpPr>
            <a:xfrm>
              <a:off x="447639" y="318506"/>
              <a:ext cx="838324" cy="185756"/>
              <a:chOff x="4389925" y="459275"/>
              <a:chExt cx="999075" cy="221375"/>
            </a:xfrm>
          </p:grpSpPr>
          <p:sp>
            <p:nvSpPr>
              <p:cNvPr id="13" name="Google Shape;13;p2"/>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7834539" y="4727485"/>
              <a:ext cx="838324" cy="185756"/>
              <a:chOff x="4389925" y="459275"/>
              <a:chExt cx="999075" cy="221375"/>
            </a:xfrm>
          </p:grpSpPr>
          <p:sp>
            <p:nvSpPr>
              <p:cNvPr id="26" name="Google Shape;26;p2"/>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38;p2"/>
          <p:cNvGrpSpPr/>
          <p:nvPr/>
        </p:nvGrpSpPr>
        <p:grpSpPr>
          <a:xfrm>
            <a:off x="385825" y="4222088"/>
            <a:ext cx="654775" cy="657750"/>
            <a:chOff x="7663400" y="2447013"/>
            <a:chExt cx="654775" cy="657750"/>
          </a:xfrm>
        </p:grpSpPr>
        <p:sp>
          <p:nvSpPr>
            <p:cNvPr id="39" name="Google Shape;39;p2"/>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42;p2"/>
          <p:cNvSpPr/>
          <p:nvPr/>
        </p:nvSpPr>
        <p:spPr>
          <a:xfrm flipH="1">
            <a:off x="8580833" y="16782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a:spLocks noGrp="1"/>
          </p:cNvSpPr>
          <p:nvPr>
            <p:ph type="pic" idx="2"/>
          </p:nvPr>
        </p:nvSpPr>
        <p:spPr>
          <a:xfrm>
            <a:off x="5067475" y="1075225"/>
            <a:ext cx="3363300" cy="2993100"/>
          </a:xfrm>
          <a:prstGeom prst="hexagon">
            <a:avLst>
              <a:gd name="adj" fmla="val 25000"/>
              <a:gd name="vf" fmla="val 115470"/>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4"/>
        <p:cNvGrpSpPr/>
        <p:nvPr/>
      </p:nvGrpSpPr>
      <p:grpSpPr>
        <a:xfrm>
          <a:off x="0" y="0"/>
          <a:ext cx="0" cy="0"/>
          <a:chOff x="0" y="0"/>
          <a:chExt cx="0" cy="0"/>
        </a:xfrm>
      </p:grpSpPr>
      <p:sp>
        <p:nvSpPr>
          <p:cNvPr id="365" name="Google Shape;365;p11"/>
          <p:cNvSpPr txBox="1">
            <a:spLocks noGrp="1"/>
          </p:cNvSpPr>
          <p:nvPr>
            <p:ph type="title" hasCustomPrompt="1"/>
          </p:nvPr>
        </p:nvSpPr>
        <p:spPr>
          <a:xfrm>
            <a:off x="4434175" y="1881250"/>
            <a:ext cx="3996600" cy="8925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4800" b="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66" name="Google Shape;366;p11"/>
          <p:cNvSpPr txBox="1">
            <a:spLocks noGrp="1"/>
          </p:cNvSpPr>
          <p:nvPr>
            <p:ph type="subTitle" idx="1"/>
          </p:nvPr>
        </p:nvSpPr>
        <p:spPr>
          <a:xfrm>
            <a:off x="4434175" y="2741400"/>
            <a:ext cx="3996600" cy="379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367" name="Google Shape;367;p11"/>
          <p:cNvGrpSpPr/>
          <p:nvPr/>
        </p:nvGrpSpPr>
        <p:grpSpPr>
          <a:xfrm>
            <a:off x="560570" y="199048"/>
            <a:ext cx="8225224" cy="4714193"/>
            <a:chOff x="560570" y="199048"/>
            <a:chExt cx="8225224" cy="4714193"/>
          </a:xfrm>
        </p:grpSpPr>
        <p:grpSp>
          <p:nvGrpSpPr>
            <p:cNvPr id="368" name="Google Shape;368;p11"/>
            <p:cNvGrpSpPr/>
            <p:nvPr/>
          </p:nvGrpSpPr>
          <p:grpSpPr>
            <a:xfrm flipH="1">
              <a:off x="7947470" y="199048"/>
              <a:ext cx="838324" cy="185756"/>
              <a:chOff x="4389925" y="459275"/>
              <a:chExt cx="999075" cy="221375"/>
            </a:xfrm>
          </p:grpSpPr>
          <p:sp>
            <p:nvSpPr>
              <p:cNvPr id="369" name="Google Shape;369;p11"/>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1"/>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1"/>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1"/>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1"/>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1"/>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1"/>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1"/>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1"/>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1"/>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1"/>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1"/>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11"/>
            <p:cNvGrpSpPr/>
            <p:nvPr/>
          </p:nvGrpSpPr>
          <p:grpSpPr>
            <a:xfrm flipH="1">
              <a:off x="560570" y="4727485"/>
              <a:ext cx="838324" cy="185756"/>
              <a:chOff x="4389925" y="459275"/>
              <a:chExt cx="999075" cy="221375"/>
            </a:xfrm>
          </p:grpSpPr>
          <p:sp>
            <p:nvSpPr>
              <p:cNvPr id="382" name="Google Shape;382;p11"/>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1"/>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1"/>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1"/>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1"/>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1"/>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1"/>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1"/>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1"/>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1"/>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1"/>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1"/>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 name="Google Shape;394;p11"/>
          <p:cNvSpPr/>
          <p:nvPr/>
        </p:nvSpPr>
        <p:spPr>
          <a:xfrm flipH="1">
            <a:off x="385825" y="168452"/>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11"/>
          <p:cNvGrpSpPr/>
          <p:nvPr/>
        </p:nvGrpSpPr>
        <p:grpSpPr>
          <a:xfrm flipH="1">
            <a:off x="8241758" y="4326913"/>
            <a:ext cx="654775" cy="657750"/>
            <a:chOff x="7663400" y="2447013"/>
            <a:chExt cx="654775" cy="657750"/>
          </a:xfrm>
        </p:grpSpPr>
        <p:sp>
          <p:nvSpPr>
            <p:cNvPr id="396" name="Google Shape;396;p11"/>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1"/>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1"/>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11"/>
          <p:cNvSpPr>
            <a:spLocks noGrp="1"/>
          </p:cNvSpPr>
          <p:nvPr>
            <p:ph type="pic" idx="2"/>
          </p:nvPr>
        </p:nvSpPr>
        <p:spPr>
          <a:xfrm>
            <a:off x="762013" y="1075200"/>
            <a:ext cx="3363300" cy="2993100"/>
          </a:xfrm>
          <a:prstGeom prst="hexagon">
            <a:avLst>
              <a:gd name="adj" fmla="val 25000"/>
              <a:gd name="vf" fmla="val 115470"/>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01"/>
        <p:cNvGrpSpPr/>
        <p:nvPr/>
      </p:nvGrpSpPr>
      <p:grpSpPr>
        <a:xfrm>
          <a:off x="0" y="0"/>
          <a:ext cx="0" cy="0"/>
          <a:chOff x="0" y="0"/>
          <a:chExt cx="0" cy="0"/>
        </a:xfrm>
      </p:grpSpPr>
      <p:sp>
        <p:nvSpPr>
          <p:cNvPr id="402" name="Google Shape;40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3" name="Google Shape;403;p13"/>
          <p:cNvSpPr txBox="1">
            <a:spLocks noGrp="1"/>
          </p:cNvSpPr>
          <p:nvPr>
            <p:ph type="title" idx="2" hasCustomPrompt="1"/>
          </p:nvPr>
        </p:nvSpPr>
        <p:spPr>
          <a:xfrm>
            <a:off x="1086275" y="1504570"/>
            <a:ext cx="734700" cy="4755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4" name="Google Shape;404;p13"/>
          <p:cNvSpPr txBox="1">
            <a:spLocks noGrp="1"/>
          </p:cNvSpPr>
          <p:nvPr>
            <p:ph type="title" idx="3" hasCustomPrompt="1"/>
          </p:nvPr>
        </p:nvSpPr>
        <p:spPr>
          <a:xfrm>
            <a:off x="1086275" y="3101241"/>
            <a:ext cx="734700" cy="4755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5" name="Google Shape;405;p13"/>
          <p:cNvSpPr txBox="1">
            <a:spLocks noGrp="1"/>
          </p:cNvSpPr>
          <p:nvPr>
            <p:ph type="title" idx="4" hasCustomPrompt="1"/>
          </p:nvPr>
        </p:nvSpPr>
        <p:spPr>
          <a:xfrm>
            <a:off x="3556946" y="1504570"/>
            <a:ext cx="734700" cy="4755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6" name="Google Shape;406;p13"/>
          <p:cNvSpPr txBox="1">
            <a:spLocks noGrp="1"/>
          </p:cNvSpPr>
          <p:nvPr>
            <p:ph type="title" idx="5" hasCustomPrompt="1"/>
          </p:nvPr>
        </p:nvSpPr>
        <p:spPr>
          <a:xfrm>
            <a:off x="3556946" y="3101241"/>
            <a:ext cx="734700" cy="4755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7" name="Google Shape;407;p13"/>
          <p:cNvSpPr txBox="1">
            <a:spLocks noGrp="1"/>
          </p:cNvSpPr>
          <p:nvPr>
            <p:ph type="title" idx="6" hasCustomPrompt="1"/>
          </p:nvPr>
        </p:nvSpPr>
        <p:spPr>
          <a:xfrm>
            <a:off x="6027624" y="1504570"/>
            <a:ext cx="734700" cy="4755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8" name="Google Shape;408;p13"/>
          <p:cNvSpPr txBox="1">
            <a:spLocks noGrp="1"/>
          </p:cNvSpPr>
          <p:nvPr>
            <p:ph type="title" idx="7" hasCustomPrompt="1"/>
          </p:nvPr>
        </p:nvSpPr>
        <p:spPr>
          <a:xfrm>
            <a:off x="6027624" y="3101241"/>
            <a:ext cx="734700" cy="4755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9" name="Google Shape;409;p13"/>
          <p:cNvSpPr txBox="1">
            <a:spLocks noGrp="1"/>
          </p:cNvSpPr>
          <p:nvPr>
            <p:ph type="subTitle" idx="1"/>
          </p:nvPr>
        </p:nvSpPr>
        <p:spPr>
          <a:xfrm>
            <a:off x="1086275" y="2049850"/>
            <a:ext cx="2030100" cy="38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410" name="Google Shape;410;p13"/>
          <p:cNvSpPr txBox="1">
            <a:spLocks noGrp="1"/>
          </p:cNvSpPr>
          <p:nvPr>
            <p:ph type="subTitle" idx="8"/>
          </p:nvPr>
        </p:nvSpPr>
        <p:spPr>
          <a:xfrm>
            <a:off x="3556946" y="2049850"/>
            <a:ext cx="2030100" cy="38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411" name="Google Shape;411;p13"/>
          <p:cNvSpPr txBox="1">
            <a:spLocks noGrp="1"/>
          </p:cNvSpPr>
          <p:nvPr>
            <p:ph type="subTitle" idx="9"/>
          </p:nvPr>
        </p:nvSpPr>
        <p:spPr>
          <a:xfrm>
            <a:off x="6027625" y="2049850"/>
            <a:ext cx="2030100" cy="38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412" name="Google Shape;412;p13"/>
          <p:cNvSpPr txBox="1">
            <a:spLocks noGrp="1"/>
          </p:cNvSpPr>
          <p:nvPr>
            <p:ph type="subTitle" idx="13"/>
          </p:nvPr>
        </p:nvSpPr>
        <p:spPr>
          <a:xfrm>
            <a:off x="1086275" y="3637825"/>
            <a:ext cx="2030100" cy="384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413" name="Google Shape;413;p13"/>
          <p:cNvSpPr txBox="1">
            <a:spLocks noGrp="1"/>
          </p:cNvSpPr>
          <p:nvPr>
            <p:ph type="subTitle" idx="14"/>
          </p:nvPr>
        </p:nvSpPr>
        <p:spPr>
          <a:xfrm>
            <a:off x="3556946" y="3637825"/>
            <a:ext cx="2030100" cy="384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414" name="Google Shape;414;p13"/>
          <p:cNvSpPr txBox="1">
            <a:spLocks noGrp="1"/>
          </p:cNvSpPr>
          <p:nvPr>
            <p:ph type="subTitle" idx="15"/>
          </p:nvPr>
        </p:nvSpPr>
        <p:spPr>
          <a:xfrm>
            <a:off x="6027624" y="3637825"/>
            <a:ext cx="2030100" cy="384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grpSp>
        <p:nvGrpSpPr>
          <p:cNvPr id="415" name="Google Shape;415;p13"/>
          <p:cNvGrpSpPr/>
          <p:nvPr/>
        </p:nvGrpSpPr>
        <p:grpSpPr>
          <a:xfrm>
            <a:off x="251957" y="142148"/>
            <a:ext cx="8372299" cy="4843356"/>
            <a:chOff x="251957" y="142148"/>
            <a:chExt cx="8372299" cy="4843356"/>
          </a:xfrm>
        </p:grpSpPr>
        <p:grpSp>
          <p:nvGrpSpPr>
            <p:cNvPr id="416" name="Google Shape;416;p13"/>
            <p:cNvGrpSpPr/>
            <p:nvPr/>
          </p:nvGrpSpPr>
          <p:grpSpPr>
            <a:xfrm flipH="1">
              <a:off x="251957" y="142148"/>
              <a:ext cx="838324" cy="185756"/>
              <a:chOff x="4389925" y="459275"/>
              <a:chExt cx="999075" cy="221375"/>
            </a:xfrm>
          </p:grpSpPr>
          <p:sp>
            <p:nvSpPr>
              <p:cNvPr id="417" name="Google Shape;417;p13"/>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3"/>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3"/>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3"/>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3"/>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3"/>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3"/>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3"/>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3"/>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3"/>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3"/>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3"/>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13"/>
            <p:cNvGrpSpPr/>
            <p:nvPr/>
          </p:nvGrpSpPr>
          <p:grpSpPr>
            <a:xfrm flipH="1">
              <a:off x="7785932" y="4799748"/>
              <a:ext cx="838324" cy="185756"/>
              <a:chOff x="4389925" y="459275"/>
              <a:chExt cx="999075" cy="221375"/>
            </a:xfrm>
          </p:grpSpPr>
          <p:sp>
            <p:nvSpPr>
              <p:cNvPr id="430" name="Google Shape;430;p13"/>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3"/>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3"/>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3"/>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3"/>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3"/>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3"/>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3"/>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3"/>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3"/>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3"/>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3"/>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 name="Google Shape;442;p13"/>
          <p:cNvGrpSpPr/>
          <p:nvPr/>
        </p:nvGrpSpPr>
        <p:grpSpPr>
          <a:xfrm>
            <a:off x="-677625" y="-268650"/>
            <a:ext cx="9956658" cy="5037175"/>
            <a:chOff x="-677625" y="-268650"/>
            <a:chExt cx="9956658" cy="5037175"/>
          </a:xfrm>
        </p:grpSpPr>
        <p:grpSp>
          <p:nvGrpSpPr>
            <p:cNvPr id="443" name="Google Shape;443;p13"/>
            <p:cNvGrpSpPr/>
            <p:nvPr/>
          </p:nvGrpSpPr>
          <p:grpSpPr>
            <a:xfrm>
              <a:off x="-677625" y="1017734"/>
              <a:ext cx="1243875" cy="1001841"/>
              <a:chOff x="6198500" y="1668659"/>
              <a:chExt cx="1243875" cy="1001841"/>
            </a:xfrm>
          </p:grpSpPr>
          <p:sp>
            <p:nvSpPr>
              <p:cNvPr id="444" name="Google Shape;444;p13"/>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3"/>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3"/>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3"/>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3"/>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3"/>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13"/>
            <p:cNvGrpSpPr/>
            <p:nvPr/>
          </p:nvGrpSpPr>
          <p:grpSpPr>
            <a:xfrm flipH="1">
              <a:off x="7351642" y="-268650"/>
              <a:ext cx="949825" cy="657750"/>
              <a:chOff x="7368350" y="1061350"/>
              <a:chExt cx="949825" cy="657750"/>
            </a:xfrm>
          </p:grpSpPr>
          <p:sp>
            <p:nvSpPr>
              <p:cNvPr id="451" name="Google Shape;451;p13"/>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3"/>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3"/>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3"/>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13"/>
            <p:cNvGrpSpPr/>
            <p:nvPr/>
          </p:nvGrpSpPr>
          <p:grpSpPr>
            <a:xfrm flipH="1">
              <a:off x="8624258" y="4110775"/>
              <a:ext cx="654775" cy="657750"/>
              <a:chOff x="7663400" y="2447013"/>
              <a:chExt cx="654775" cy="657750"/>
            </a:xfrm>
          </p:grpSpPr>
          <p:sp>
            <p:nvSpPr>
              <p:cNvPr id="456" name="Google Shape;456;p13"/>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3"/>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3"/>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 name="Google Shape;459;p13"/>
          <p:cNvGrpSpPr/>
          <p:nvPr/>
        </p:nvGrpSpPr>
        <p:grpSpPr>
          <a:xfrm>
            <a:off x="279670" y="142140"/>
            <a:ext cx="8658931" cy="4806398"/>
            <a:chOff x="279670" y="142140"/>
            <a:chExt cx="8658931" cy="4806398"/>
          </a:xfrm>
        </p:grpSpPr>
        <p:sp>
          <p:nvSpPr>
            <p:cNvPr id="460" name="Google Shape;460;p13"/>
            <p:cNvSpPr/>
            <p:nvPr/>
          </p:nvSpPr>
          <p:spPr>
            <a:xfrm flipH="1">
              <a:off x="8691650" y="14214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3"/>
            <p:cNvSpPr/>
            <p:nvPr/>
          </p:nvSpPr>
          <p:spPr>
            <a:xfrm flipH="1">
              <a:off x="279670" y="4700338"/>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62"/>
        <p:cNvGrpSpPr/>
        <p:nvPr/>
      </p:nvGrpSpPr>
      <p:grpSpPr>
        <a:xfrm>
          <a:off x="0" y="0"/>
          <a:ext cx="0" cy="0"/>
          <a:chOff x="0" y="0"/>
          <a:chExt cx="0" cy="0"/>
        </a:xfrm>
      </p:grpSpPr>
      <p:sp>
        <p:nvSpPr>
          <p:cNvPr id="463" name="Google Shape;463;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64" name="Google Shape;464;p14"/>
          <p:cNvGrpSpPr/>
          <p:nvPr/>
        </p:nvGrpSpPr>
        <p:grpSpPr>
          <a:xfrm>
            <a:off x="349807" y="179360"/>
            <a:ext cx="8017024" cy="4805518"/>
            <a:chOff x="349807" y="179360"/>
            <a:chExt cx="8017024" cy="4805518"/>
          </a:xfrm>
        </p:grpSpPr>
        <p:grpSp>
          <p:nvGrpSpPr>
            <p:cNvPr id="465" name="Google Shape;465;p14"/>
            <p:cNvGrpSpPr/>
            <p:nvPr/>
          </p:nvGrpSpPr>
          <p:grpSpPr>
            <a:xfrm flipH="1">
              <a:off x="349807" y="4799123"/>
              <a:ext cx="838324" cy="185756"/>
              <a:chOff x="4389925" y="459275"/>
              <a:chExt cx="999075" cy="221375"/>
            </a:xfrm>
          </p:grpSpPr>
          <p:sp>
            <p:nvSpPr>
              <p:cNvPr id="466" name="Google Shape;466;p14"/>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4"/>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4"/>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4"/>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4"/>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4"/>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4"/>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4"/>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4"/>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4"/>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4"/>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4"/>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14"/>
            <p:cNvGrpSpPr/>
            <p:nvPr/>
          </p:nvGrpSpPr>
          <p:grpSpPr>
            <a:xfrm flipH="1">
              <a:off x="7528507" y="179360"/>
              <a:ext cx="838324" cy="185756"/>
              <a:chOff x="4389925" y="459275"/>
              <a:chExt cx="999075" cy="221375"/>
            </a:xfrm>
          </p:grpSpPr>
          <p:sp>
            <p:nvSpPr>
              <p:cNvPr id="479" name="Google Shape;479;p14"/>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4"/>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4"/>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4"/>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4"/>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4"/>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4"/>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4"/>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4"/>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4"/>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4"/>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4"/>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 name="Google Shape;491;p14"/>
          <p:cNvGrpSpPr/>
          <p:nvPr/>
        </p:nvGrpSpPr>
        <p:grpSpPr>
          <a:xfrm>
            <a:off x="135158" y="1263775"/>
            <a:ext cx="8542543" cy="3751703"/>
            <a:chOff x="135158" y="1263775"/>
            <a:chExt cx="8542543" cy="3751703"/>
          </a:xfrm>
        </p:grpSpPr>
        <p:sp>
          <p:nvSpPr>
            <p:cNvPr id="492" name="Google Shape;492;p14"/>
            <p:cNvSpPr/>
            <p:nvPr/>
          </p:nvSpPr>
          <p:spPr>
            <a:xfrm flipH="1">
              <a:off x="135158" y="126377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4"/>
            <p:cNvSpPr/>
            <p:nvPr/>
          </p:nvSpPr>
          <p:spPr>
            <a:xfrm flipH="1">
              <a:off x="8430750" y="4768527"/>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14"/>
          <p:cNvGrpSpPr/>
          <p:nvPr/>
        </p:nvGrpSpPr>
        <p:grpSpPr>
          <a:xfrm>
            <a:off x="-341717" y="210625"/>
            <a:ext cx="10226992" cy="4284738"/>
            <a:chOff x="-341717" y="210625"/>
            <a:chExt cx="10226992" cy="4284738"/>
          </a:xfrm>
        </p:grpSpPr>
        <p:grpSp>
          <p:nvGrpSpPr>
            <p:cNvPr id="495" name="Google Shape;495;p14"/>
            <p:cNvGrpSpPr/>
            <p:nvPr/>
          </p:nvGrpSpPr>
          <p:grpSpPr>
            <a:xfrm>
              <a:off x="8787483" y="3837613"/>
              <a:ext cx="654775" cy="657750"/>
              <a:chOff x="7663400" y="2447013"/>
              <a:chExt cx="654775" cy="657750"/>
            </a:xfrm>
          </p:grpSpPr>
          <p:sp>
            <p:nvSpPr>
              <p:cNvPr id="496" name="Google Shape;496;p14"/>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4"/>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4"/>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14"/>
            <p:cNvGrpSpPr/>
            <p:nvPr/>
          </p:nvGrpSpPr>
          <p:grpSpPr>
            <a:xfrm flipH="1">
              <a:off x="-341717" y="210625"/>
              <a:ext cx="949825" cy="657750"/>
              <a:chOff x="7368350" y="1061350"/>
              <a:chExt cx="949825" cy="657750"/>
            </a:xfrm>
          </p:grpSpPr>
          <p:sp>
            <p:nvSpPr>
              <p:cNvPr id="500" name="Google Shape;500;p14"/>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4"/>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4"/>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4"/>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14"/>
            <p:cNvGrpSpPr/>
            <p:nvPr/>
          </p:nvGrpSpPr>
          <p:grpSpPr>
            <a:xfrm>
              <a:off x="8641400" y="230459"/>
              <a:ext cx="1243875" cy="1001841"/>
              <a:chOff x="6198500" y="1668659"/>
              <a:chExt cx="1243875" cy="1001841"/>
            </a:xfrm>
          </p:grpSpPr>
          <p:sp>
            <p:nvSpPr>
              <p:cNvPr id="505" name="Google Shape;505;p14"/>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4"/>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4"/>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4"/>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4"/>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4"/>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511"/>
        <p:cNvGrpSpPr/>
        <p:nvPr/>
      </p:nvGrpSpPr>
      <p:grpSpPr>
        <a:xfrm>
          <a:off x="0" y="0"/>
          <a:ext cx="0" cy="0"/>
          <a:chOff x="0" y="0"/>
          <a:chExt cx="0" cy="0"/>
        </a:xfrm>
      </p:grpSpPr>
      <p:sp>
        <p:nvSpPr>
          <p:cNvPr id="512" name="Google Shape;512;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13" name="Google Shape;513;p15"/>
          <p:cNvGrpSpPr/>
          <p:nvPr/>
        </p:nvGrpSpPr>
        <p:grpSpPr>
          <a:xfrm>
            <a:off x="279670" y="142140"/>
            <a:ext cx="8658931" cy="4806398"/>
            <a:chOff x="279670" y="142140"/>
            <a:chExt cx="8658931" cy="4806398"/>
          </a:xfrm>
        </p:grpSpPr>
        <p:sp>
          <p:nvSpPr>
            <p:cNvPr id="514" name="Google Shape;514;p15"/>
            <p:cNvSpPr/>
            <p:nvPr/>
          </p:nvSpPr>
          <p:spPr>
            <a:xfrm flipH="1">
              <a:off x="8691650" y="14214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5"/>
            <p:cNvSpPr/>
            <p:nvPr/>
          </p:nvSpPr>
          <p:spPr>
            <a:xfrm flipH="1">
              <a:off x="279670" y="4700338"/>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516;p15"/>
          <p:cNvGrpSpPr/>
          <p:nvPr/>
        </p:nvGrpSpPr>
        <p:grpSpPr>
          <a:xfrm>
            <a:off x="251957" y="142148"/>
            <a:ext cx="8372299" cy="4843356"/>
            <a:chOff x="251957" y="142148"/>
            <a:chExt cx="8372299" cy="4843356"/>
          </a:xfrm>
        </p:grpSpPr>
        <p:grpSp>
          <p:nvGrpSpPr>
            <p:cNvPr id="517" name="Google Shape;517;p15"/>
            <p:cNvGrpSpPr/>
            <p:nvPr/>
          </p:nvGrpSpPr>
          <p:grpSpPr>
            <a:xfrm flipH="1">
              <a:off x="251957" y="142148"/>
              <a:ext cx="838324" cy="185756"/>
              <a:chOff x="4389925" y="459275"/>
              <a:chExt cx="999075" cy="221375"/>
            </a:xfrm>
          </p:grpSpPr>
          <p:sp>
            <p:nvSpPr>
              <p:cNvPr id="518" name="Google Shape;518;p15"/>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5"/>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5"/>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5"/>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5"/>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5"/>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5"/>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5"/>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5"/>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5"/>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5"/>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5"/>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15"/>
            <p:cNvGrpSpPr/>
            <p:nvPr/>
          </p:nvGrpSpPr>
          <p:grpSpPr>
            <a:xfrm flipH="1">
              <a:off x="7785932" y="4799748"/>
              <a:ext cx="838324" cy="185756"/>
              <a:chOff x="4389925" y="459275"/>
              <a:chExt cx="999075" cy="221375"/>
            </a:xfrm>
          </p:grpSpPr>
          <p:sp>
            <p:nvSpPr>
              <p:cNvPr id="531" name="Google Shape;531;p15"/>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5"/>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5"/>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5"/>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5"/>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5"/>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5"/>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5"/>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5"/>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5"/>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5"/>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5"/>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 name="Google Shape;543;p15"/>
          <p:cNvGrpSpPr/>
          <p:nvPr/>
        </p:nvGrpSpPr>
        <p:grpSpPr>
          <a:xfrm>
            <a:off x="-677625" y="-268650"/>
            <a:ext cx="9956658" cy="5037175"/>
            <a:chOff x="-677625" y="-268650"/>
            <a:chExt cx="9956658" cy="5037175"/>
          </a:xfrm>
        </p:grpSpPr>
        <p:grpSp>
          <p:nvGrpSpPr>
            <p:cNvPr id="544" name="Google Shape;544;p15"/>
            <p:cNvGrpSpPr/>
            <p:nvPr/>
          </p:nvGrpSpPr>
          <p:grpSpPr>
            <a:xfrm>
              <a:off x="-677625" y="1017734"/>
              <a:ext cx="1243875" cy="1001841"/>
              <a:chOff x="6198500" y="1668659"/>
              <a:chExt cx="1243875" cy="1001841"/>
            </a:xfrm>
          </p:grpSpPr>
          <p:sp>
            <p:nvSpPr>
              <p:cNvPr id="545" name="Google Shape;545;p15"/>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5"/>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5"/>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5"/>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5"/>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5"/>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15"/>
            <p:cNvGrpSpPr/>
            <p:nvPr/>
          </p:nvGrpSpPr>
          <p:grpSpPr>
            <a:xfrm flipH="1">
              <a:off x="8624258" y="4110775"/>
              <a:ext cx="654775" cy="657750"/>
              <a:chOff x="7663400" y="2447013"/>
              <a:chExt cx="654775" cy="657750"/>
            </a:xfrm>
          </p:grpSpPr>
          <p:sp>
            <p:nvSpPr>
              <p:cNvPr id="552" name="Google Shape;552;p15"/>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5"/>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5"/>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5"/>
            <p:cNvGrpSpPr/>
            <p:nvPr/>
          </p:nvGrpSpPr>
          <p:grpSpPr>
            <a:xfrm flipH="1">
              <a:off x="7351642" y="-268650"/>
              <a:ext cx="949825" cy="657750"/>
              <a:chOff x="7368350" y="1061350"/>
              <a:chExt cx="949825" cy="657750"/>
            </a:xfrm>
          </p:grpSpPr>
          <p:sp>
            <p:nvSpPr>
              <p:cNvPr id="556" name="Google Shape;556;p15"/>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5"/>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5"/>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5"/>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_ONLY_1_1">
    <p:spTree>
      <p:nvGrpSpPr>
        <p:cNvPr id="1" name="Shape 560"/>
        <p:cNvGrpSpPr/>
        <p:nvPr/>
      </p:nvGrpSpPr>
      <p:grpSpPr>
        <a:xfrm>
          <a:off x="0" y="0"/>
          <a:ext cx="0" cy="0"/>
          <a:chOff x="0" y="0"/>
          <a:chExt cx="0" cy="0"/>
        </a:xfrm>
      </p:grpSpPr>
      <p:sp>
        <p:nvSpPr>
          <p:cNvPr id="561" name="Google Shape;56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62" name="Google Shape;562;p16"/>
          <p:cNvGrpSpPr/>
          <p:nvPr/>
        </p:nvGrpSpPr>
        <p:grpSpPr>
          <a:xfrm>
            <a:off x="349807" y="179360"/>
            <a:ext cx="8017024" cy="4805518"/>
            <a:chOff x="349807" y="179360"/>
            <a:chExt cx="8017024" cy="4805518"/>
          </a:xfrm>
        </p:grpSpPr>
        <p:grpSp>
          <p:nvGrpSpPr>
            <p:cNvPr id="563" name="Google Shape;563;p16"/>
            <p:cNvGrpSpPr/>
            <p:nvPr/>
          </p:nvGrpSpPr>
          <p:grpSpPr>
            <a:xfrm flipH="1">
              <a:off x="349807" y="4799123"/>
              <a:ext cx="838324" cy="185756"/>
              <a:chOff x="4389925" y="459275"/>
              <a:chExt cx="999075" cy="221375"/>
            </a:xfrm>
          </p:grpSpPr>
          <p:sp>
            <p:nvSpPr>
              <p:cNvPr id="564" name="Google Shape;564;p16"/>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6"/>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6"/>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6"/>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6"/>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6"/>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6"/>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6"/>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6"/>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6"/>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6"/>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6"/>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16"/>
            <p:cNvGrpSpPr/>
            <p:nvPr/>
          </p:nvGrpSpPr>
          <p:grpSpPr>
            <a:xfrm flipH="1">
              <a:off x="7528507" y="179360"/>
              <a:ext cx="838324" cy="185756"/>
              <a:chOff x="4389925" y="459275"/>
              <a:chExt cx="999075" cy="221375"/>
            </a:xfrm>
          </p:grpSpPr>
          <p:sp>
            <p:nvSpPr>
              <p:cNvPr id="577" name="Google Shape;577;p16"/>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6"/>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6"/>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6"/>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6"/>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6"/>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6"/>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6"/>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6"/>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6"/>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6"/>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6"/>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9" name="Google Shape;589;p16"/>
          <p:cNvGrpSpPr/>
          <p:nvPr/>
        </p:nvGrpSpPr>
        <p:grpSpPr>
          <a:xfrm>
            <a:off x="135158" y="1263775"/>
            <a:ext cx="8542543" cy="3751703"/>
            <a:chOff x="135158" y="1263775"/>
            <a:chExt cx="8542543" cy="3751703"/>
          </a:xfrm>
        </p:grpSpPr>
        <p:sp>
          <p:nvSpPr>
            <p:cNvPr id="590" name="Google Shape;590;p16"/>
            <p:cNvSpPr/>
            <p:nvPr/>
          </p:nvSpPr>
          <p:spPr>
            <a:xfrm flipH="1">
              <a:off x="135158" y="126377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6"/>
            <p:cNvSpPr/>
            <p:nvPr/>
          </p:nvSpPr>
          <p:spPr>
            <a:xfrm flipH="1">
              <a:off x="8430750" y="4768527"/>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16"/>
          <p:cNvGrpSpPr/>
          <p:nvPr/>
        </p:nvGrpSpPr>
        <p:grpSpPr>
          <a:xfrm>
            <a:off x="-341717" y="210625"/>
            <a:ext cx="10226992" cy="4284738"/>
            <a:chOff x="-341717" y="210625"/>
            <a:chExt cx="10226992" cy="4284738"/>
          </a:xfrm>
        </p:grpSpPr>
        <p:grpSp>
          <p:nvGrpSpPr>
            <p:cNvPr id="593" name="Google Shape;593;p16"/>
            <p:cNvGrpSpPr/>
            <p:nvPr/>
          </p:nvGrpSpPr>
          <p:grpSpPr>
            <a:xfrm>
              <a:off x="8787483" y="3837613"/>
              <a:ext cx="654775" cy="657750"/>
              <a:chOff x="7663400" y="2447013"/>
              <a:chExt cx="654775" cy="657750"/>
            </a:xfrm>
          </p:grpSpPr>
          <p:sp>
            <p:nvSpPr>
              <p:cNvPr id="594" name="Google Shape;594;p16"/>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6"/>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6"/>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16"/>
            <p:cNvGrpSpPr/>
            <p:nvPr/>
          </p:nvGrpSpPr>
          <p:grpSpPr>
            <a:xfrm flipH="1">
              <a:off x="-341717" y="210625"/>
              <a:ext cx="949825" cy="657750"/>
              <a:chOff x="7368350" y="1061350"/>
              <a:chExt cx="949825" cy="657750"/>
            </a:xfrm>
          </p:grpSpPr>
          <p:sp>
            <p:nvSpPr>
              <p:cNvPr id="598" name="Google Shape;598;p16"/>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6"/>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6"/>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6"/>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 name="Google Shape;602;p16"/>
            <p:cNvGrpSpPr/>
            <p:nvPr/>
          </p:nvGrpSpPr>
          <p:grpSpPr>
            <a:xfrm>
              <a:off x="8641400" y="230459"/>
              <a:ext cx="1243875" cy="1001841"/>
              <a:chOff x="6198500" y="1668659"/>
              <a:chExt cx="1243875" cy="1001841"/>
            </a:xfrm>
          </p:grpSpPr>
          <p:sp>
            <p:nvSpPr>
              <p:cNvPr id="603" name="Google Shape;603;p16"/>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6"/>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6"/>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6"/>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6"/>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6"/>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09"/>
        <p:cNvGrpSpPr/>
        <p:nvPr/>
      </p:nvGrpSpPr>
      <p:grpSpPr>
        <a:xfrm>
          <a:off x="0" y="0"/>
          <a:ext cx="0" cy="0"/>
          <a:chOff x="0" y="0"/>
          <a:chExt cx="0" cy="0"/>
        </a:xfrm>
      </p:grpSpPr>
      <p:sp>
        <p:nvSpPr>
          <p:cNvPr id="610" name="Google Shape;610;p17"/>
          <p:cNvSpPr txBox="1">
            <a:spLocks noGrp="1"/>
          </p:cNvSpPr>
          <p:nvPr>
            <p:ph type="title"/>
          </p:nvPr>
        </p:nvSpPr>
        <p:spPr>
          <a:xfrm>
            <a:off x="4743925" y="3126488"/>
            <a:ext cx="3637500" cy="435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11" name="Google Shape;611;p17"/>
          <p:cNvSpPr txBox="1">
            <a:spLocks noGrp="1"/>
          </p:cNvSpPr>
          <p:nvPr>
            <p:ph type="subTitle" idx="1"/>
          </p:nvPr>
        </p:nvSpPr>
        <p:spPr>
          <a:xfrm>
            <a:off x="4743950" y="1582013"/>
            <a:ext cx="3637500" cy="1510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2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612" name="Google Shape;612;p17"/>
          <p:cNvGrpSpPr/>
          <p:nvPr/>
        </p:nvGrpSpPr>
        <p:grpSpPr>
          <a:xfrm>
            <a:off x="560570" y="199048"/>
            <a:ext cx="8225224" cy="4714193"/>
            <a:chOff x="560570" y="199048"/>
            <a:chExt cx="8225224" cy="4714193"/>
          </a:xfrm>
        </p:grpSpPr>
        <p:grpSp>
          <p:nvGrpSpPr>
            <p:cNvPr id="613" name="Google Shape;613;p17"/>
            <p:cNvGrpSpPr/>
            <p:nvPr/>
          </p:nvGrpSpPr>
          <p:grpSpPr>
            <a:xfrm flipH="1">
              <a:off x="7947470" y="199048"/>
              <a:ext cx="838324" cy="185756"/>
              <a:chOff x="4389925" y="459275"/>
              <a:chExt cx="999075" cy="221375"/>
            </a:xfrm>
          </p:grpSpPr>
          <p:sp>
            <p:nvSpPr>
              <p:cNvPr id="614" name="Google Shape;614;p17"/>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7"/>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7"/>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7"/>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7"/>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7"/>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7"/>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7"/>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7"/>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7"/>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7"/>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7"/>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17"/>
            <p:cNvGrpSpPr/>
            <p:nvPr/>
          </p:nvGrpSpPr>
          <p:grpSpPr>
            <a:xfrm flipH="1">
              <a:off x="560570" y="4727485"/>
              <a:ext cx="838324" cy="185756"/>
              <a:chOff x="4389925" y="459275"/>
              <a:chExt cx="999075" cy="221375"/>
            </a:xfrm>
          </p:grpSpPr>
          <p:sp>
            <p:nvSpPr>
              <p:cNvPr id="627" name="Google Shape;627;p17"/>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7"/>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7"/>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7"/>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7"/>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7"/>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7"/>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7"/>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7"/>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7"/>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7"/>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7"/>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9" name="Google Shape;639;p17"/>
          <p:cNvSpPr/>
          <p:nvPr/>
        </p:nvSpPr>
        <p:spPr>
          <a:xfrm flipH="1">
            <a:off x="385825" y="168452"/>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17"/>
          <p:cNvGrpSpPr/>
          <p:nvPr/>
        </p:nvGrpSpPr>
        <p:grpSpPr>
          <a:xfrm flipH="1">
            <a:off x="8241758" y="4326913"/>
            <a:ext cx="654775" cy="657750"/>
            <a:chOff x="7663400" y="2447013"/>
            <a:chExt cx="654775" cy="657750"/>
          </a:xfrm>
        </p:grpSpPr>
        <p:sp>
          <p:nvSpPr>
            <p:cNvPr id="641" name="Google Shape;641;p17"/>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7"/>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7"/>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 name="Google Shape;644;p17"/>
          <p:cNvSpPr>
            <a:spLocks noGrp="1"/>
          </p:cNvSpPr>
          <p:nvPr>
            <p:ph type="pic" idx="2"/>
          </p:nvPr>
        </p:nvSpPr>
        <p:spPr>
          <a:xfrm>
            <a:off x="874750" y="1075200"/>
            <a:ext cx="3363300" cy="2993100"/>
          </a:xfrm>
          <a:prstGeom prst="hexagon">
            <a:avLst>
              <a:gd name="adj" fmla="val 25000"/>
              <a:gd name="vf" fmla="val 115470"/>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45"/>
        <p:cNvGrpSpPr/>
        <p:nvPr/>
      </p:nvGrpSpPr>
      <p:grpSpPr>
        <a:xfrm>
          <a:off x="0" y="0"/>
          <a:ext cx="0" cy="0"/>
          <a:chOff x="0" y="0"/>
          <a:chExt cx="0" cy="0"/>
        </a:xfrm>
      </p:grpSpPr>
      <p:sp>
        <p:nvSpPr>
          <p:cNvPr id="646" name="Google Shape;646;p18"/>
          <p:cNvSpPr txBox="1">
            <a:spLocks noGrp="1"/>
          </p:cNvSpPr>
          <p:nvPr>
            <p:ph type="title"/>
          </p:nvPr>
        </p:nvSpPr>
        <p:spPr>
          <a:xfrm>
            <a:off x="781400" y="1356800"/>
            <a:ext cx="3615300" cy="156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47" name="Google Shape;647;p18"/>
          <p:cNvSpPr txBox="1">
            <a:spLocks noGrp="1"/>
          </p:cNvSpPr>
          <p:nvPr>
            <p:ph type="subTitle" idx="1"/>
          </p:nvPr>
        </p:nvSpPr>
        <p:spPr>
          <a:xfrm>
            <a:off x="781400" y="2969499"/>
            <a:ext cx="3615300" cy="81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48" name="Google Shape;648;p18"/>
          <p:cNvGrpSpPr/>
          <p:nvPr/>
        </p:nvGrpSpPr>
        <p:grpSpPr>
          <a:xfrm>
            <a:off x="385814" y="353735"/>
            <a:ext cx="8419724" cy="4559506"/>
            <a:chOff x="385814" y="353735"/>
            <a:chExt cx="8419724" cy="4559506"/>
          </a:xfrm>
        </p:grpSpPr>
        <p:grpSp>
          <p:nvGrpSpPr>
            <p:cNvPr id="649" name="Google Shape;649;p18"/>
            <p:cNvGrpSpPr/>
            <p:nvPr/>
          </p:nvGrpSpPr>
          <p:grpSpPr>
            <a:xfrm>
              <a:off x="7967214" y="353735"/>
              <a:ext cx="838324" cy="185756"/>
              <a:chOff x="4389925" y="459275"/>
              <a:chExt cx="999075" cy="221375"/>
            </a:xfrm>
          </p:grpSpPr>
          <p:sp>
            <p:nvSpPr>
              <p:cNvPr id="650" name="Google Shape;650;p18"/>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8"/>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8"/>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8"/>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8"/>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8"/>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8"/>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8"/>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8"/>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8"/>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8"/>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8"/>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18"/>
            <p:cNvGrpSpPr/>
            <p:nvPr/>
          </p:nvGrpSpPr>
          <p:grpSpPr>
            <a:xfrm>
              <a:off x="385814" y="4727485"/>
              <a:ext cx="838324" cy="185756"/>
              <a:chOff x="4389925" y="459275"/>
              <a:chExt cx="999075" cy="221375"/>
            </a:xfrm>
          </p:grpSpPr>
          <p:sp>
            <p:nvSpPr>
              <p:cNvPr id="663" name="Google Shape;663;p18"/>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8"/>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8"/>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8"/>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8"/>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8"/>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8"/>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8"/>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8"/>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8"/>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8"/>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8"/>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5" name="Google Shape;675;p18"/>
          <p:cNvGrpSpPr/>
          <p:nvPr/>
        </p:nvGrpSpPr>
        <p:grpSpPr>
          <a:xfrm>
            <a:off x="274313" y="117738"/>
            <a:ext cx="8593088" cy="4866925"/>
            <a:chOff x="274313" y="117738"/>
            <a:chExt cx="8593088" cy="4866925"/>
          </a:xfrm>
        </p:grpSpPr>
        <p:grpSp>
          <p:nvGrpSpPr>
            <p:cNvPr id="676" name="Google Shape;676;p18"/>
            <p:cNvGrpSpPr/>
            <p:nvPr/>
          </p:nvGrpSpPr>
          <p:grpSpPr>
            <a:xfrm>
              <a:off x="8212625" y="4326913"/>
              <a:ext cx="654775" cy="657750"/>
              <a:chOff x="7663400" y="2447013"/>
              <a:chExt cx="654775" cy="657750"/>
            </a:xfrm>
          </p:grpSpPr>
          <p:sp>
            <p:nvSpPr>
              <p:cNvPr id="677" name="Google Shape;677;p18"/>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8"/>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8"/>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18"/>
            <p:cNvGrpSpPr/>
            <p:nvPr/>
          </p:nvGrpSpPr>
          <p:grpSpPr>
            <a:xfrm>
              <a:off x="274313" y="117738"/>
              <a:ext cx="949825" cy="657750"/>
              <a:chOff x="7368350" y="1061350"/>
              <a:chExt cx="949825" cy="657750"/>
            </a:xfrm>
          </p:grpSpPr>
          <p:sp>
            <p:nvSpPr>
              <p:cNvPr id="681" name="Google Shape;681;p18"/>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8"/>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8"/>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8"/>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5" name="Google Shape;685;p18"/>
          <p:cNvSpPr/>
          <p:nvPr/>
        </p:nvSpPr>
        <p:spPr>
          <a:xfrm flipH="1">
            <a:off x="2186683" y="21062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8"/>
          <p:cNvSpPr>
            <a:spLocks noGrp="1"/>
          </p:cNvSpPr>
          <p:nvPr>
            <p:ph type="pic" idx="2"/>
          </p:nvPr>
        </p:nvSpPr>
        <p:spPr>
          <a:xfrm>
            <a:off x="4999313" y="1075200"/>
            <a:ext cx="3363300" cy="2993100"/>
          </a:xfrm>
          <a:prstGeom prst="hexagon">
            <a:avLst>
              <a:gd name="adj" fmla="val 25000"/>
              <a:gd name="vf" fmla="val 115470"/>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687"/>
        <p:cNvGrpSpPr/>
        <p:nvPr/>
      </p:nvGrpSpPr>
      <p:grpSpPr>
        <a:xfrm>
          <a:off x="0" y="0"/>
          <a:ext cx="0" cy="0"/>
          <a:chOff x="0" y="0"/>
          <a:chExt cx="0" cy="0"/>
        </a:xfrm>
      </p:grpSpPr>
      <p:sp>
        <p:nvSpPr>
          <p:cNvPr id="688" name="Google Shape;688;p19"/>
          <p:cNvSpPr txBox="1">
            <a:spLocks noGrp="1"/>
          </p:cNvSpPr>
          <p:nvPr>
            <p:ph type="title"/>
          </p:nvPr>
        </p:nvSpPr>
        <p:spPr>
          <a:xfrm>
            <a:off x="1156550" y="1493825"/>
            <a:ext cx="2585100" cy="1063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89" name="Google Shape;689;p19"/>
          <p:cNvSpPr txBox="1">
            <a:spLocks noGrp="1"/>
          </p:cNvSpPr>
          <p:nvPr>
            <p:ph type="subTitle" idx="1"/>
          </p:nvPr>
        </p:nvSpPr>
        <p:spPr>
          <a:xfrm>
            <a:off x="1156550" y="2557025"/>
            <a:ext cx="2585100" cy="966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90" name="Google Shape;690;p19"/>
          <p:cNvGrpSpPr/>
          <p:nvPr/>
        </p:nvGrpSpPr>
        <p:grpSpPr>
          <a:xfrm>
            <a:off x="349807" y="179360"/>
            <a:ext cx="7750324" cy="4805518"/>
            <a:chOff x="349807" y="179360"/>
            <a:chExt cx="7750324" cy="4805518"/>
          </a:xfrm>
        </p:grpSpPr>
        <p:grpSp>
          <p:nvGrpSpPr>
            <p:cNvPr id="691" name="Google Shape;691;p19"/>
            <p:cNvGrpSpPr/>
            <p:nvPr/>
          </p:nvGrpSpPr>
          <p:grpSpPr>
            <a:xfrm flipH="1">
              <a:off x="349807" y="4799123"/>
              <a:ext cx="838324" cy="185756"/>
              <a:chOff x="4389925" y="459275"/>
              <a:chExt cx="999075" cy="221375"/>
            </a:xfrm>
          </p:grpSpPr>
          <p:sp>
            <p:nvSpPr>
              <p:cNvPr id="692" name="Google Shape;692;p19"/>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9"/>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9"/>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9"/>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9"/>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9"/>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9"/>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9"/>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9"/>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9"/>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9"/>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9"/>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19"/>
            <p:cNvGrpSpPr/>
            <p:nvPr/>
          </p:nvGrpSpPr>
          <p:grpSpPr>
            <a:xfrm flipH="1">
              <a:off x="7261807" y="179360"/>
              <a:ext cx="838324" cy="185756"/>
              <a:chOff x="4389925" y="459275"/>
              <a:chExt cx="999075" cy="221375"/>
            </a:xfrm>
          </p:grpSpPr>
          <p:sp>
            <p:nvSpPr>
              <p:cNvPr id="705" name="Google Shape;705;p19"/>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9"/>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9"/>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9"/>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9"/>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9"/>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9"/>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9"/>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9"/>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9"/>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9"/>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9"/>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 name="Google Shape;717;p19"/>
          <p:cNvGrpSpPr/>
          <p:nvPr/>
        </p:nvGrpSpPr>
        <p:grpSpPr>
          <a:xfrm>
            <a:off x="135158" y="1263775"/>
            <a:ext cx="8542543" cy="3751703"/>
            <a:chOff x="135158" y="1263775"/>
            <a:chExt cx="8542543" cy="3751703"/>
          </a:xfrm>
        </p:grpSpPr>
        <p:sp>
          <p:nvSpPr>
            <p:cNvPr id="718" name="Google Shape;718;p19"/>
            <p:cNvSpPr/>
            <p:nvPr/>
          </p:nvSpPr>
          <p:spPr>
            <a:xfrm flipH="1">
              <a:off x="135158" y="126377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9"/>
            <p:cNvSpPr/>
            <p:nvPr/>
          </p:nvSpPr>
          <p:spPr>
            <a:xfrm flipH="1">
              <a:off x="8430750" y="4768527"/>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19"/>
          <p:cNvGrpSpPr/>
          <p:nvPr/>
        </p:nvGrpSpPr>
        <p:grpSpPr>
          <a:xfrm>
            <a:off x="1115608" y="210625"/>
            <a:ext cx="8769667" cy="4284738"/>
            <a:chOff x="1115608" y="210625"/>
            <a:chExt cx="8769667" cy="4284738"/>
          </a:xfrm>
        </p:grpSpPr>
        <p:grpSp>
          <p:nvGrpSpPr>
            <p:cNvPr id="721" name="Google Shape;721;p19"/>
            <p:cNvGrpSpPr/>
            <p:nvPr/>
          </p:nvGrpSpPr>
          <p:grpSpPr>
            <a:xfrm>
              <a:off x="8787483" y="3837613"/>
              <a:ext cx="654775" cy="657750"/>
              <a:chOff x="7663400" y="2447013"/>
              <a:chExt cx="654775" cy="657750"/>
            </a:xfrm>
          </p:grpSpPr>
          <p:sp>
            <p:nvSpPr>
              <p:cNvPr id="722" name="Google Shape;722;p19"/>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9"/>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9"/>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 name="Google Shape;725;p19"/>
            <p:cNvGrpSpPr/>
            <p:nvPr/>
          </p:nvGrpSpPr>
          <p:grpSpPr>
            <a:xfrm flipH="1">
              <a:off x="1115608" y="210625"/>
              <a:ext cx="949825" cy="657750"/>
              <a:chOff x="5911025" y="1061350"/>
              <a:chExt cx="949825" cy="657750"/>
            </a:xfrm>
          </p:grpSpPr>
          <p:sp>
            <p:nvSpPr>
              <p:cNvPr id="726" name="Google Shape;726;p19"/>
              <p:cNvSpPr/>
              <p:nvPr/>
            </p:nvSpPr>
            <p:spPr>
              <a:xfrm>
                <a:off x="5911025"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9"/>
              <p:cNvSpPr/>
              <p:nvPr/>
            </p:nvSpPr>
            <p:spPr>
              <a:xfrm>
                <a:off x="6206075"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9"/>
              <p:cNvSpPr/>
              <p:nvPr/>
            </p:nvSpPr>
            <p:spPr>
              <a:xfrm>
                <a:off x="6206075"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9"/>
              <p:cNvSpPr/>
              <p:nvPr/>
            </p:nvSpPr>
            <p:spPr>
              <a:xfrm>
                <a:off x="6499250"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19"/>
            <p:cNvGrpSpPr/>
            <p:nvPr/>
          </p:nvGrpSpPr>
          <p:grpSpPr>
            <a:xfrm>
              <a:off x="8641400" y="230459"/>
              <a:ext cx="1243875" cy="1001841"/>
              <a:chOff x="6198500" y="1668659"/>
              <a:chExt cx="1243875" cy="1001841"/>
            </a:xfrm>
          </p:grpSpPr>
          <p:sp>
            <p:nvSpPr>
              <p:cNvPr id="731" name="Google Shape;731;p19"/>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9"/>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9"/>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9"/>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9"/>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9"/>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737"/>
        <p:cNvGrpSpPr/>
        <p:nvPr/>
      </p:nvGrpSpPr>
      <p:grpSpPr>
        <a:xfrm>
          <a:off x="0" y="0"/>
          <a:ext cx="0" cy="0"/>
          <a:chOff x="0" y="0"/>
          <a:chExt cx="0" cy="0"/>
        </a:xfrm>
      </p:grpSpPr>
      <p:sp>
        <p:nvSpPr>
          <p:cNvPr id="738" name="Google Shape;738;p20"/>
          <p:cNvSpPr txBox="1">
            <a:spLocks noGrp="1"/>
          </p:cNvSpPr>
          <p:nvPr>
            <p:ph type="title"/>
          </p:nvPr>
        </p:nvSpPr>
        <p:spPr>
          <a:xfrm>
            <a:off x="4661999" y="1837800"/>
            <a:ext cx="3134700" cy="66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39" name="Google Shape;739;p20"/>
          <p:cNvSpPr txBox="1">
            <a:spLocks noGrp="1"/>
          </p:cNvSpPr>
          <p:nvPr>
            <p:ph type="subTitle" idx="1"/>
          </p:nvPr>
        </p:nvSpPr>
        <p:spPr>
          <a:xfrm>
            <a:off x="4662150" y="2505300"/>
            <a:ext cx="3134700" cy="800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740" name="Google Shape;740;p20"/>
          <p:cNvGrpSpPr/>
          <p:nvPr/>
        </p:nvGrpSpPr>
        <p:grpSpPr>
          <a:xfrm>
            <a:off x="279670" y="142140"/>
            <a:ext cx="8658931" cy="4806398"/>
            <a:chOff x="279670" y="142140"/>
            <a:chExt cx="8658931" cy="4806398"/>
          </a:xfrm>
        </p:grpSpPr>
        <p:sp>
          <p:nvSpPr>
            <p:cNvPr id="741" name="Google Shape;741;p20"/>
            <p:cNvSpPr/>
            <p:nvPr/>
          </p:nvSpPr>
          <p:spPr>
            <a:xfrm flipH="1">
              <a:off x="8691650" y="14214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0"/>
            <p:cNvSpPr/>
            <p:nvPr/>
          </p:nvSpPr>
          <p:spPr>
            <a:xfrm flipH="1">
              <a:off x="279670" y="4700338"/>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20"/>
          <p:cNvGrpSpPr/>
          <p:nvPr/>
        </p:nvGrpSpPr>
        <p:grpSpPr>
          <a:xfrm>
            <a:off x="251957" y="142148"/>
            <a:ext cx="8372299" cy="4843356"/>
            <a:chOff x="251957" y="142148"/>
            <a:chExt cx="8372299" cy="4843356"/>
          </a:xfrm>
        </p:grpSpPr>
        <p:grpSp>
          <p:nvGrpSpPr>
            <p:cNvPr id="744" name="Google Shape;744;p20"/>
            <p:cNvGrpSpPr/>
            <p:nvPr/>
          </p:nvGrpSpPr>
          <p:grpSpPr>
            <a:xfrm flipH="1">
              <a:off x="251957" y="142148"/>
              <a:ext cx="838324" cy="185756"/>
              <a:chOff x="4389925" y="459275"/>
              <a:chExt cx="999075" cy="221375"/>
            </a:xfrm>
          </p:grpSpPr>
          <p:sp>
            <p:nvSpPr>
              <p:cNvPr id="745" name="Google Shape;745;p20"/>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0"/>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0"/>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0"/>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0"/>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0"/>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0"/>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0"/>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0"/>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0"/>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0"/>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0"/>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20"/>
            <p:cNvGrpSpPr/>
            <p:nvPr/>
          </p:nvGrpSpPr>
          <p:grpSpPr>
            <a:xfrm flipH="1">
              <a:off x="7785932" y="4799748"/>
              <a:ext cx="838324" cy="185756"/>
              <a:chOff x="4389925" y="459275"/>
              <a:chExt cx="999075" cy="221375"/>
            </a:xfrm>
          </p:grpSpPr>
          <p:sp>
            <p:nvSpPr>
              <p:cNvPr id="758" name="Google Shape;758;p20"/>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0"/>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0"/>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0"/>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0"/>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0"/>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0"/>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0"/>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0"/>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0"/>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0"/>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0"/>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0" name="Google Shape;770;p20"/>
          <p:cNvGrpSpPr/>
          <p:nvPr/>
        </p:nvGrpSpPr>
        <p:grpSpPr>
          <a:xfrm>
            <a:off x="-677625" y="-268650"/>
            <a:ext cx="9956658" cy="5037175"/>
            <a:chOff x="-677625" y="-268650"/>
            <a:chExt cx="9956658" cy="5037175"/>
          </a:xfrm>
        </p:grpSpPr>
        <p:grpSp>
          <p:nvGrpSpPr>
            <p:cNvPr id="771" name="Google Shape;771;p20"/>
            <p:cNvGrpSpPr/>
            <p:nvPr/>
          </p:nvGrpSpPr>
          <p:grpSpPr>
            <a:xfrm>
              <a:off x="-677625" y="1017734"/>
              <a:ext cx="1243875" cy="1001841"/>
              <a:chOff x="6198500" y="1668659"/>
              <a:chExt cx="1243875" cy="1001841"/>
            </a:xfrm>
          </p:grpSpPr>
          <p:sp>
            <p:nvSpPr>
              <p:cNvPr id="772" name="Google Shape;772;p20"/>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0"/>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0"/>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0"/>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0"/>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0"/>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20"/>
            <p:cNvGrpSpPr/>
            <p:nvPr/>
          </p:nvGrpSpPr>
          <p:grpSpPr>
            <a:xfrm flipH="1">
              <a:off x="8624258" y="4110775"/>
              <a:ext cx="654775" cy="657750"/>
              <a:chOff x="7663400" y="2447013"/>
              <a:chExt cx="654775" cy="657750"/>
            </a:xfrm>
          </p:grpSpPr>
          <p:sp>
            <p:nvSpPr>
              <p:cNvPr id="779" name="Google Shape;779;p20"/>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0"/>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0"/>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20"/>
            <p:cNvGrpSpPr/>
            <p:nvPr/>
          </p:nvGrpSpPr>
          <p:grpSpPr>
            <a:xfrm flipH="1">
              <a:off x="7351642" y="-268650"/>
              <a:ext cx="949825" cy="657750"/>
              <a:chOff x="7368350" y="1061350"/>
              <a:chExt cx="949825" cy="657750"/>
            </a:xfrm>
          </p:grpSpPr>
          <p:sp>
            <p:nvSpPr>
              <p:cNvPr id="783" name="Google Shape;783;p20"/>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0"/>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0"/>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0"/>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sp>
        <p:nvSpPr>
          <p:cNvPr id="45" name="Google Shape;45;p3"/>
          <p:cNvSpPr txBox="1">
            <a:spLocks noGrp="1"/>
          </p:cNvSpPr>
          <p:nvPr>
            <p:ph type="title"/>
          </p:nvPr>
        </p:nvSpPr>
        <p:spPr>
          <a:xfrm>
            <a:off x="713225" y="2256325"/>
            <a:ext cx="3791700" cy="1511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6" name="Google Shape;46;p3"/>
          <p:cNvSpPr txBox="1">
            <a:spLocks noGrp="1"/>
          </p:cNvSpPr>
          <p:nvPr>
            <p:ph type="title" idx="2" hasCustomPrompt="1"/>
          </p:nvPr>
        </p:nvSpPr>
        <p:spPr>
          <a:xfrm>
            <a:off x="713225" y="1328500"/>
            <a:ext cx="13794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b="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7" name="Google Shape;47;p3"/>
          <p:cNvSpPr>
            <a:spLocks noGrp="1"/>
          </p:cNvSpPr>
          <p:nvPr>
            <p:ph type="pic" idx="3"/>
          </p:nvPr>
        </p:nvSpPr>
        <p:spPr>
          <a:xfrm flipH="1">
            <a:off x="4999325" y="1075200"/>
            <a:ext cx="3363300" cy="2993100"/>
          </a:xfrm>
          <a:prstGeom prst="hexagon">
            <a:avLst>
              <a:gd name="adj" fmla="val 25000"/>
              <a:gd name="vf" fmla="val 115470"/>
            </a:avLst>
          </a:prstGeom>
          <a:noFill/>
          <a:ln>
            <a:noFill/>
          </a:ln>
        </p:spPr>
      </p:sp>
      <p:grpSp>
        <p:nvGrpSpPr>
          <p:cNvPr id="48" name="Google Shape;48;p3"/>
          <p:cNvGrpSpPr/>
          <p:nvPr/>
        </p:nvGrpSpPr>
        <p:grpSpPr>
          <a:xfrm>
            <a:off x="385814" y="311460"/>
            <a:ext cx="8419724" cy="4601781"/>
            <a:chOff x="385814" y="311460"/>
            <a:chExt cx="8419724" cy="4601781"/>
          </a:xfrm>
        </p:grpSpPr>
        <p:grpSp>
          <p:nvGrpSpPr>
            <p:cNvPr id="49" name="Google Shape;49;p3"/>
            <p:cNvGrpSpPr/>
            <p:nvPr/>
          </p:nvGrpSpPr>
          <p:grpSpPr>
            <a:xfrm>
              <a:off x="7967214" y="311460"/>
              <a:ext cx="838324" cy="185756"/>
              <a:chOff x="4389925" y="459275"/>
              <a:chExt cx="999075" cy="221375"/>
            </a:xfrm>
          </p:grpSpPr>
          <p:sp>
            <p:nvSpPr>
              <p:cNvPr id="50" name="Google Shape;50;p3"/>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3"/>
            <p:cNvGrpSpPr/>
            <p:nvPr/>
          </p:nvGrpSpPr>
          <p:grpSpPr>
            <a:xfrm>
              <a:off x="385814" y="4727485"/>
              <a:ext cx="838324" cy="185756"/>
              <a:chOff x="4389925" y="459275"/>
              <a:chExt cx="999075" cy="221375"/>
            </a:xfrm>
          </p:grpSpPr>
          <p:sp>
            <p:nvSpPr>
              <p:cNvPr id="63" name="Google Shape;63;p3"/>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5" name="Google Shape;75;p3"/>
          <p:cNvSpPr/>
          <p:nvPr/>
        </p:nvSpPr>
        <p:spPr>
          <a:xfrm flipH="1">
            <a:off x="3199833" y="21062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76;p3"/>
          <p:cNvGrpSpPr/>
          <p:nvPr/>
        </p:nvGrpSpPr>
        <p:grpSpPr>
          <a:xfrm>
            <a:off x="274325" y="210625"/>
            <a:ext cx="8593075" cy="4774038"/>
            <a:chOff x="274325" y="210625"/>
            <a:chExt cx="8593075" cy="4774038"/>
          </a:xfrm>
        </p:grpSpPr>
        <p:grpSp>
          <p:nvGrpSpPr>
            <p:cNvPr id="77" name="Google Shape;77;p3"/>
            <p:cNvGrpSpPr/>
            <p:nvPr/>
          </p:nvGrpSpPr>
          <p:grpSpPr>
            <a:xfrm>
              <a:off x="8212625" y="4326913"/>
              <a:ext cx="654775" cy="657750"/>
              <a:chOff x="7663400" y="2447013"/>
              <a:chExt cx="654775" cy="657750"/>
            </a:xfrm>
          </p:grpSpPr>
          <p:sp>
            <p:nvSpPr>
              <p:cNvPr id="78" name="Google Shape;78;p3"/>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3"/>
            <p:cNvGrpSpPr/>
            <p:nvPr/>
          </p:nvGrpSpPr>
          <p:grpSpPr>
            <a:xfrm>
              <a:off x="274325" y="210625"/>
              <a:ext cx="949825" cy="657750"/>
              <a:chOff x="7368350" y="1061350"/>
              <a:chExt cx="949825" cy="657750"/>
            </a:xfrm>
          </p:grpSpPr>
          <p:sp>
            <p:nvSpPr>
              <p:cNvPr id="82" name="Google Shape;82;p3"/>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787"/>
        <p:cNvGrpSpPr/>
        <p:nvPr/>
      </p:nvGrpSpPr>
      <p:grpSpPr>
        <a:xfrm>
          <a:off x="0" y="0"/>
          <a:ext cx="0" cy="0"/>
          <a:chOff x="0" y="0"/>
          <a:chExt cx="0" cy="0"/>
        </a:xfrm>
      </p:grpSpPr>
      <p:sp>
        <p:nvSpPr>
          <p:cNvPr id="788" name="Google Shape;788;p21"/>
          <p:cNvSpPr txBox="1">
            <a:spLocks noGrp="1"/>
          </p:cNvSpPr>
          <p:nvPr>
            <p:ph type="title"/>
          </p:nvPr>
        </p:nvSpPr>
        <p:spPr>
          <a:xfrm>
            <a:off x="1645150" y="1833188"/>
            <a:ext cx="3118500" cy="672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89" name="Google Shape;789;p21"/>
          <p:cNvSpPr txBox="1">
            <a:spLocks noGrp="1"/>
          </p:cNvSpPr>
          <p:nvPr>
            <p:ph type="subTitle" idx="1"/>
          </p:nvPr>
        </p:nvSpPr>
        <p:spPr>
          <a:xfrm>
            <a:off x="1645150" y="2505113"/>
            <a:ext cx="3118500" cy="805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790" name="Google Shape;790;p21"/>
          <p:cNvGrpSpPr/>
          <p:nvPr/>
        </p:nvGrpSpPr>
        <p:grpSpPr>
          <a:xfrm>
            <a:off x="349807" y="179360"/>
            <a:ext cx="7702699" cy="4805518"/>
            <a:chOff x="349807" y="179360"/>
            <a:chExt cx="7702699" cy="4805518"/>
          </a:xfrm>
        </p:grpSpPr>
        <p:grpSp>
          <p:nvGrpSpPr>
            <p:cNvPr id="791" name="Google Shape;791;p21"/>
            <p:cNvGrpSpPr/>
            <p:nvPr/>
          </p:nvGrpSpPr>
          <p:grpSpPr>
            <a:xfrm flipH="1">
              <a:off x="349807" y="4799123"/>
              <a:ext cx="838324" cy="185756"/>
              <a:chOff x="4389925" y="459275"/>
              <a:chExt cx="999075" cy="221375"/>
            </a:xfrm>
          </p:grpSpPr>
          <p:sp>
            <p:nvSpPr>
              <p:cNvPr id="792" name="Google Shape;792;p21"/>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1"/>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1"/>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1"/>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1"/>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1"/>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1"/>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1"/>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1"/>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1"/>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1"/>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1"/>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21"/>
            <p:cNvGrpSpPr/>
            <p:nvPr/>
          </p:nvGrpSpPr>
          <p:grpSpPr>
            <a:xfrm flipH="1">
              <a:off x="7214182" y="179360"/>
              <a:ext cx="838324" cy="185756"/>
              <a:chOff x="4389925" y="459275"/>
              <a:chExt cx="999075" cy="221375"/>
            </a:xfrm>
          </p:grpSpPr>
          <p:sp>
            <p:nvSpPr>
              <p:cNvPr id="805" name="Google Shape;805;p21"/>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1"/>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1"/>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1"/>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1"/>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1"/>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1"/>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1"/>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1"/>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1"/>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1"/>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1"/>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7" name="Google Shape;817;p21"/>
          <p:cNvGrpSpPr/>
          <p:nvPr/>
        </p:nvGrpSpPr>
        <p:grpSpPr>
          <a:xfrm>
            <a:off x="135158" y="1263775"/>
            <a:ext cx="8542543" cy="3751703"/>
            <a:chOff x="135158" y="1263775"/>
            <a:chExt cx="8542543" cy="3751703"/>
          </a:xfrm>
        </p:grpSpPr>
        <p:sp>
          <p:nvSpPr>
            <p:cNvPr id="818" name="Google Shape;818;p21"/>
            <p:cNvSpPr/>
            <p:nvPr/>
          </p:nvSpPr>
          <p:spPr>
            <a:xfrm flipH="1">
              <a:off x="135158" y="126377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1"/>
            <p:cNvSpPr/>
            <p:nvPr/>
          </p:nvSpPr>
          <p:spPr>
            <a:xfrm flipH="1">
              <a:off x="8430750" y="4768527"/>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21"/>
          <p:cNvGrpSpPr/>
          <p:nvPr/>
        </p:nvGrpSpPr>
        <p:grpSpPr>
          <a:xfrm>
            <a:off x="943158" y="210625"/>
            <a:ext cx="8942117" cy="4284738"/>
            <a:chOff x="943158" y="210625"/>
            <a:chExt cx="8942117" cy="4284738"/>
          </a:xfrm>
        </p:grpSpPr>
        <p:grpSp>
          <p:nvGrpSpPr>
            <p:cNvPr id="821" name="Google Shape;821;p21"/>
            <p:cNvGrpSpPr/>
            <p:nvPr/>
          </p:nvGrpSpPr>
          <p:grpSpPr>
            <a:xfrm>
              <a:off x="8787483" y="3837613"/>
              <a:ext cx="654775" cy="657750"/>
              <a:chOff x="7663400" y="2447013"/>
              <a:chExt cx="654775" cy="657750"/>
            </a:xfrm>
          </p:grpSpPr>
          <p:sp>
            <p:nvSpPr>
              <p:cNvPr id="822" name="Google Shape;822;p21"/>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1"/>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1"/>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21"/>
            <p:cNvGrpSpPr/>
            <p:nvPr/>
          </p:nvGrpSpPr>
          <p:grpSpPr>
            <a:xfrm flipH="1">
              <a:off x="943158" y="210625"/>
              <a:ext cx="949825" cy="657750"/>
              <a:chOff x="7368350" y="1175650"/>
              <a:chExt cx="949825" cy="657750"/>
            </a:xfrm>
          </p:grpSpPr>
          <p:sp>
            <p:nvSpPr>
              <p:cNvPr id="826" name="Google Shape;826;p21"/>
              <p:cNvSpPr/>
              <p:nvPr/>
            </p:nvSpPr>
            <p:spPr>
              <a:xfrm>
                <a:off x="7368350" y="13479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1"/>
              <p:cNvSpPr/>
              <p:nvPr/>
            </p:nvSpPr>
            <p:spPr>
              <a:xfrm>
                <a:off x="7663400" y="11756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1"/>
              <p:cNvSpPr/>
              <p:nvPr/>
            </p:nvSpPr>
            <p:spPr>
              <a:xfrm>
                <a:off x="7663400" y="15202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1"/>
              <p:cNvSpPr/>
              <p:nvPr/>
            </p:nvSpPr>
            <p:spPr>
              <a:xfrm>
                <a:off x="7956575" y="13479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21"/>
            <p:cNvGrpSpPr/>
            <p:nvPr/>
          </p:nvGrpSpPr>
          <p:grpSpPr>
            <a:xfrm>
              <a:off x="8641400" y="230459"/>
              <a:ext cx="1243875" cy="1001841"/>
              <a:chOff x="6198500" y="1668659"/>
              <a:chExt cx="1243875" cy="1001841"/>
            </a:xfrm>
          </p:grpSpPr>
          <p:sp>
            <p:nvSpPr>
              <p:cNvPr id="831" name="Google Shape;831;p21"/>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1"/>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1"/>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1"/>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1"/>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1"/>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4">
  <p:cSld name="CUSTOM_4_2_1">
    <p:spTree>
      <p:nvGrpSpPr>
        <p:cNvPr id="1" name="Shape 837"/>
        <p:cNvGrpSpPr/>
        <p:nvPr/>
      </p:nvGrpSpPr>
      <p:grpSpPr>
        <a:xfrm>
          <a:off x="0" y="0"/>
          <a:ext cx="0" cy="0"/>
          <a:chOff x="0" y="0"/>
          <a:chExt cx="0" cy="0"/>
        </a:xfrm>
      </p:grpSpPr>
      <p:sp>
        <p:nvSpPr>
          <p:cNvPr id="838" name="Google Shape;838;p22"/>
          <p:cNvSpPr txBox="1">
            <a:spLocks noGrp="1"/>
          </p:cNvSpPr>
          <p:nvPr>
            <p:ph type="subTitle" idx="1"/>
          </p:nvPr>
        </p:nvSpPr>
        <p:spPr>
          <a:xfrm>
            <a:off x="720000" y="1767675"/>
            <a:ext cx="3746100" cy="1782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grpSp>
        <p:nvGrpSpPr>
          <p:cNvPr id="839" name="Google Shape;839;p22"/>
          <p:cNvGrpSpPr/>
          <p:nvPr/>
        </p:nvGrpSpPr>
        <p:grpSpPr>
          <a:xfrm>
            <a:off x="349807" y="179360"/>
            <a:ext cx="8017024" cy="4805518"/>
            <a:chOff x="349807" y="179360"/>
            <a:chExt cx="8017024" cy="4805518"/>
          </a:xfrm>
        </p:grpSpPr>
        <p:grpSp>
          <p:nvGrpSpPr>
            <p:cNvPr id="840" name="Google Shape;840;p22"/>
            <p:cNvGrpSpPr/>
            <p:nvPr/>
          </p:nvGrpSpPr>
          <p:grpSpPr>
            <a:xfrm flipH="1">
              <a:off x="349807" y="4799123"/>
              <a:ext cx="838324" cy="185756"/>
              <a:chOff x="4389925" y="459275"/>
              <a:chExt cx="999075" cy="221375"/>
            </a:xfrm>
          </p:grpSpPr>
          <p:sp>
            <p:nvSpPr>
              <p:cNvPr id="841" name="Google Shape;841;p22"/>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2"/>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2"/>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2"/>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2"/>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2"/>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2"/>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2"/>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2"/>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2"/>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2"/>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2"/>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22"/>
            <p:cNvGrpSpPr/>
            <p:nvPr/>
          </p:nvGrpSpPr>
          <p:grpSpPr>
            <a:xfrm flipH="1">
              <a:off x="7528507" y="179360"/>
              <a:ext cx="838324" cy="185756"/>
              <a:chOff x="4389925" y="459275"/>
              <a:chExt cx="999075" cy="221375"/>
            </a:xfrm>
          </p:grpSpPr>
          <p:sp>
            <p:nvSpPr>
              <p:cNvPr id="854" name="Google Shape;854;p22"/>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2"/>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2"/>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2"/>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2"/>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2"/>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2"/>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2"/>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2"/>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2"/>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2"/>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2"/>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6" name="Google Shape;866;p22"/>
          <p:cNvGrpSpPr/>
          <p:nvPr/>
        </p:nvGrpSpPr>
        <p:grpSpPr>
          <a:xfrm>
            <a:off x="135158" y="1263775"/>
            <a:ext cx="8542543" cy="3751703"/>
            <a:chOff x="135158" y="1263775"/>
            <a:chExt cx="8542543" cy="3751703"/>
          </a:xfrm>
        </p:grpSpPr>
        <p:sp>
          <p:nvSpPr>
            <p:cNvPr id="867" name="Google Shape;867;p22"/>
            <p:cNvSpPr/>
            <p:nvPr/>
          </p:nvSpPr>
          <p:spPr>
            <a:xfrm flipH="1">
              <a:off x="135158" y="126377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2"/>
            <p:cNvSpPr/>
            <p:nvPr/>
          </p:nvSpPr>
          <p:spPr>
            <a:xfrm flipH="1">
              <a:off x="8430750" y="4768527"/>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22"/>
          <p:cNvGrpSpPr/>
          <p:nvPr/>
        </p:nvGrpSpPr>
        <p:grpSpPr>
          <a:xfrm>
            <a:off x="-341717" y="210625"/>
            <a:ext cx="10226992" cy="4284738"/>
            <a:chOff x="-341717" y="210625"/>
            <a:chExt cx="10226992" cy="4284738"/>
          </a:xfrm>
        </p:grpSpPr>
        <p:grpSp>
          <p:nvGrpSpPr>
            <p:cNvPr id="870" name="Google Shape;870;p22"/>
            <p:cNvGrpSpPr/>
            <p:nvPr/>
          </p:nvGrpSpPr>
          <p:grpSpPr>
            <a:xfrm>
              <a:off x="8787483" y="3837613"/>
              <a:ext cx="654775" cy="657750"/>
              <a:chOff x="7663400" y="2447013"/>
              <a:chExt cx="654775" cy="657750"/>
            </a:xfrm>
          </p:grpSpPr>
          <p:sp>
            <p:nvSpPr>
              <p:cNvPr id="871" name="Google Shape;871;p22"/>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2"/>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2"/>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22"/>
            <p:cNvGrpSpPr/>
            <p:nvPr/>
          </p:nvGrpSpPr>
          <p:grpSpPr>
            <a:xfrm flipH="1">
              <a:off x="-341717" y="210625"/>
              <a:ext cx="949825" cy="657750"/>
              <a:chOff x="7368350" y="1061350"/>
              <a:chExt cx="949825" cy="657750"/>
            </a:xfrm>
          </p:grpSpPr>
          <p:sp>
            <p:nvSpPr>
              <p:cNvPr id="875" name="Google Shape;875;p22"/>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2"/>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2"/>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2"/>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22"/>
            <p:cNvGrpSpPr/>
            <p:nvPr/>
          </p:nvGrpSpPr>
          <p:grpSpPr>
            <a:xfrm>
              <a:off x="8641400" y="230459"/>
              <a:ext cx="1243875" cy="1001841"/>
              <a:chOff x="6198500" y="1668659"/>
              <a:chExt cx="1243875" cy="1001841"/>
            </a:xfrm>
          </p:grpSpPr>
          <p:sp>
            <p:nvSpPr>
              <p:cNvPr id="880" name="Google Shape;880;p22"/>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2"/>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2"/>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2"/>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2"/>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2"/>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86" name="Google Shape;886;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87" name="Google Shape;887;p22"/>
          <p:cNvSpPr txBox="1">
            <a:spLocks noGrp="1"/>
          </p:cNvSpPr>
          <p:nvPr>
            <p:ph type="subTitle" idx="2"/>
          </p:nvPr>
        </p:nvSpPr>
        <p:spPr>
          <a:xfrm>
            <a:off x="4677900" y="1767675"/>
            <a:ext cx="3746100" cy="1782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200"/>
              <a:buChar char="●"/>
              <a:defRPr u="sng"/>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5">
  <p:cSld name="CUSTOM_4_2_2">
    <p:spTree>
      <p:nvGrpSpPr>
        <p:cNvPr id="1" name="Shape 888"/>
        <p:cNvGrpSpPr/>
        <p:nvPr/>
      </p:nvGrpSpPr>
      <p:grpSpPr>
        <a:xfrm>
          <a:off x="0" y="0"/>
          <a:ext cx="0" cy="0"/>
          <a:chOff x="0" y="0"/>
          <a:chExt cx="0" cy="0"/>
        </a:xfrm>
      </p:grpSpPr>
      <p:sp>
        <p:nvSpPr>
          <p:cNvPr id="889" name="Google Shape;889;p23"/>
          <p:cNvSpPr txBox="1">
            <a:spLocks noGrp="1"/>
          </p:cNvSpPr>
          <p:nvPr>
            <p:ph type="subTitle" idx="1"/>
          </p:nvPr>
        </p:nvSpPr>
        <p:spPr>
          <a:xfrm>
            <a:off x="720000" y="1365475"/>
            <a:ext cx="3746100" cy="2758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890" name="Google Shape;890;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91" name="Google Shape;891;p23"/>
          <p:cNvSpPr txBox="1">
            <a:spLocks noGrp="1"/>
          </p:cNvSpPr>
          <p:nvPr>
            <p:ph type="subTitle" idx="2"/>
          </p:nvPr>
        </p:nvSpPr>
        <p:spPr>
          <a:xfrm>
            <a:off x="4677828" y="1365475"/>
            <a:ext cx="3746100" cy="2758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1200"/>
              <a:buChar char="●"/>
              <a:defRPr u="sng"/>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grpSp>
        <p:nvGrpSpPr>
          <p:cNvPr id="892" name="Google Shape;892;p23"/>
          <p:cNvGrpSpPr/>
          <p:nvPr/>
        </p:nvGrpSpPr>
        <p:grpSpPr>
          <a:xfrm>
            <a:off x="279670" y="142140"/>
            <a:ext cx="8658931" cy="4806398"/>
            <a:chOff x="279670" y="142140"/>
            <a:chExt cx="8658931" cy="4806398"/>
          </a:xfrm>
        </p:grpSpPr>
        <p:sp>
          <p:nvSpPr>
            <p:cNvPr id="893" name="Google Shape;893;p23"/>
            <p:cNvSpPr/>
            <p:nvPr/>
          </p:nvSpPr>
          <p:spPr>
            <a:xfrm flipH="1">
              <a:off x="8691650" y="14214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3"/>
            <p:cNvSpPr/>
            <p:nvPr/>
          </p:nvSpPr>
          <p:spPr>
            <a:xfrm flipH="1">
              <a:off x="279670" y="4700338"/>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23"/>
          <p:cNvGrpSpPr/>
          <p:nvPr/>
        </p:nvGrpSpPr>
        <p:grpSpPr>
          <a:xfrm>
            <a:off x="251957" y="142148"/>
            <a:ext cx="8372299" cy="4843356"/>
            <a:chOff x="251957" y="142148"/>
            <a:chExt cx="8372299" cy="4843356"/>
          </a:xfrm>
        </p:grpSpPr>
        <p:grpSp>
          <p:nvGrpSpPr>
            <p:cNvPr id="896" name="Google Shape;896;p23"/>
            <p:cNvGrpSpPr/>
            <p:nvPr/>
          </p:nvGrpSpPr>
          <p:grpSpPr>
            <a:xfrm flipH="1">
              <a:off x="251957" y="142148"/>
              <a:ext cx="838324" cy="185756"/>
              <a:chOff x="4389925" y="459275"/>
              <a:chExt cx="999075" cy="221375"/>
            </a:xfrm>
          </p:grpSpPr>
          <p:sp>
            <p:nvSpPr>
              <p:cNvPr id="897" name="Google Shape;897;p23"/>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3"/>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3"/>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3"/>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3"/>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3"/>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3"/>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3"/>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3"/>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3"/>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3"/>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3"/>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23"/>
            <p:cNvGrpSpPr/>
            <p:nvPr/>
          </p:nvGrpSpPr>
          <p:grpSpPr>
            <a:xfrm flipH="1">
              <a:off x="7785932" y="4799748"/>
              <a:ext cx="838324" cy="185756"/>
              <a:chOff x="4389925" y="459275"/>
              <a:chExt cx="999075" cy="221375"/>
            </a:xfrm>
          </p:grpSpPr>
          <p:sp>
            <p:nvSpPr>
              <p:cNvPr id="910" name="Google Shape;910;p23"/>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3"/>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3"/>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3"/>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3"/>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3"/>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3"/>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3"/>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3"/>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3"/>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3"/>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3"/>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2" name="Google Shape;922;p23"/>
          <p:cNvGrpSpPr/>
          <p:nvPr/>
        </p:nvGrpSpPr>
        <p:grpSpPr>
          <a:xfrm>
            <a:off x="-677625" y="-268650"/>
            <a:ext cx="9956658" cy="5037175"/>
            <a:chOff x="-677625" y="-268650"/>
            <a:chExt cx="9956658" cy="5037175"/>
          </a:xfrm>
        </p:grpSpPr>
        <p:grpSp>
          <p:nvGrpSpPr>
            <p:cNvPr id="923" name="Google Shape;923;p23"/>
            <p:cNvGrpSpPr/>
            <p:nvPr/>
          </p:nvGrpSpPr>
          <p:grpSpPr>
            <a:xfrm>
              <a:off x="-677625" y="1017734"/>
              <a:ext cx="1243875" cy="1001841"/>
              <a:chOff x="6198500" y="1668659"/>
              <a:chExt cx="1243875" cy="1001841"/>
            </a:xfrm>
          </p:grpSpPr>
          <p:sp>
            <p:nvSpPr>
              <p:cNvPr id="924" name="Google Shape;924;p23"/>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3"/>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3"/>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3"/>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3"/>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3"/>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23"/>
            <p:cNvGrpSpPr/>
            <p:nvPr/>
          </p:nvGrpSpPr>
          <p:grpSpPr>
            <a:xfrm flipH="1">
              <a:off x="8624258" y="4110775"/>
              <a:ext cx="654775" cy="657750"/>
              <a:chOff x="7663400" y="2447013"/>
              <a:chExt cx="654775" cy="657750"/>
            </a:xfrm>
          </p:grpSpPr>
          <p:sp>
            <p:nvSpPr>
              <p:cNvPr id="931" name="Google Shape;931;p23"/>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3"/>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3"/>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23"/>
            <p:cNvGrpSpPr/>
            <p:nvPr/>
          </p:nvGrpSpPr>
          <p:grpSpPr>
            <a:xfrm flipH="1">
              <a:off x="7351642" y="-268650"/>
              <a:ext cx="949825" cy="657750"/>
              <a:chOff x="7368350" y="1061350"/>
              <a:chExt cx="949825" cy="657750"/>
            </a:xfrm>
          </p:grpSpPr>
          <p:sp>
            <p:nvSpPr>
              <p:cNvPr id="935" name="Google Shape;935;p23"/>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3"/>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3"/>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3"/>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939"/>
        <p:cNvGrpSpPr/>
        <p:nvPr/>
      </p:nvGrpSpPr>
      <p:grpSpPr>
        <a:xfrm>
          <a:off x="0" y="0"/>
          <a:ext cx="0" cy="0"/>
          <a:chOff x="0" y="0"/>
          <a:chExt cx="0" cy="0"/>
        </a:xfrm>
      </p:grpSpPr>
      <p:sp>
        <p:nvSpPr>
          <p:cNvPr id="940" name="Google Shape;940;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41" name="Google Shape;941;p24"/>
          <p:cNvSpPr txBox="1">
            <a:spLocks noGrp="1"/>
          </p:cNvSpPr>
          <p:nvPr>
            <p:ph type="subTitle" idx="1"/>
          </p:nvPr>
        </p:nvSpPr>
        <p:spPr>
          <a:xfrm>
            <a:off x="4923075" y="2596125"/>
            <a:ext cx="2460900" cy="1661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42" name="Google Shape;942;p24"/>
          <p:cNvSpPr txBox="1">
            <a:spLocks noGrp="1"/>
          </p:cNvSpPr>
          <p:nvPr>
            <p:ph type="subTitle" idx="2"/>
          </p:nvPr>
        </p:nvSpPr>
        <p:spPr>
          <a:xfrm>
            <a:off x="1580900" y="2596125"/>
            <a:ext cx="2460900" cy="1661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43" name="Google Shape;943;p24"/>
          <p:cNvSpPr txBox="1">
            <a:spLocks noGrp="1"/>
          </p:cNvSpPr>
          <p:nvPr>
            <p:ph type="subTitle" idx="3"/>
          </p:nvPr>
        </p:nvSpPr>
        <p:spPr>
          <a:xfrm>
            <a:off x="1580900" y="2218200"/>
            <a:ext cx="2460900" cy="42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944" name="Google Shape;944;p24"/>
          <p:cNvSpPr txBox="1">
            <a:spLocks noGrp="1"/>
          </p:cNvSpPr>
          <p:nvPr>
            <p:ph type="subTitle" idx="4"/>
          </p:nvPr>
        </p:nvSpPr>
        <p:spPr>
          <a:xfrm>
            <a:off x="4923099" y="2218200"/>
            <a:ext cx="2460900" cy="42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grpSp>
        <p:nvGrpSpPr>
          <p:cNvPr id="945" name="Google Shape;945;p24"/>
          <p:cNvGrpSpPr/>
          <p:nvPr/>
        </p:nvGrpSpPr>
        <p:grpSpPr>
          <a:xfrm>
            <a:off x="349807" y="179360"/>
            <a:ext cx="8017024" cy="4805518"/>
            <a:chOff x="349807" y="179360"/>
            <a:chExt cx="8017024" cy="4805518"/>
          </a:xfrm>
        </p:grpSpPr>
        <p:grpSp>
          <p:nvGrpSpPr>
            <p:cNvPr id="946" name="Google Shape;946;p24"/>
            <p:cNvGrpSpPr/>
            <p:nvPr/>
          </p:nvGrpSpPr>
          <p:grpSpPr>
            <a:xfrm flipH="1">
              <a:off x="349807" y="4799123"/>
              <a:ext cx="838324" cy="185756"/>
              <a:chOff x="4389925" y="459275"/>
              <a:chExt cx="999075" cy="221375"/>
            </a:xfrm>
          </p:grpSpPr>
          <p:sp>
            <p:nvSpPr>
              <p:cNvPr id="947" name="Google Shape;947;p24"/>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4"/>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4"/>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4"/>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4"/>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4"/>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4"/>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4"/>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4"/>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4"/>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4"/>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4"/>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24"/>
            <p:cNvGrpSpPr/>
            <p:nvPr/>
          </p:nvGrpSpPr>
          <p:grpSpPr>
            <a:xfrm flipH="1">
              <a:off x="7528507" y="179360"/>
              <a:ext cx="838324" cy="185756"/>
              <a:chOff x="4389925" y="459275"/>
              <a:chExt cx="999075" cy="221375"/>
            </a:xfrm>
          </p:grpSpPr>
          <p:sp>
            <p:nvSpPr>
              <p:cNvPr id="960" name="Google Shape;960;p24"/>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4"/>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4"/>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4"/>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4"/>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4"/>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4"/>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4"/>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4"/>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4"/>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4"/>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4"/>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2" name="Google Shape;972;p24"/>
          <p:cNvGrpSpPr/>
          <p:nvPr/>
        </p:nvGrpSpPr>
        <p:grpSpPr>
          <a:xfrm>
            <a:off x="135158" y="1263775"/>
            <a:ext cx="8542543" cy="3751703"/>
            <a:chOff x="135158" y="1263775"/>
            <a:chExt cx="8542543" cy="3751703"/>
          </a:xfrm>
        </p:grpSpPr>
        <p:sp>
          <p:nvSpPr>
            <p:cNvPr id="973" name="Google Shape;973;p24"/>
            <p:cNvSpPr/>
            <p:nvPr/>
          </p:nvSpPr>
          <p:spPr>
            <a:xfrm flipH="1">
              <a:off x="135158" y="126377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4"/>
            <p:cNvSpPr/>
            <p:nvPr/>
          </p:nvSpPr>
          <p:spPr>
            <a:xfrm flipH="1">
              <a:off x="8430750" y="4768527"/>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24"/>
          <p:cNvGrpSpPr/>
          <p:nvPr/>
        </p:nvGrpSpPr>
        <p:grpSpPr>
          <a:xfrm>
            <a:off x="-341717" y="210625"/>
            <a:ext cx="10226992" cy="4284738"/>
            <a:chOff x="-341717" y="210625"/>
            <a:chExt cx="10226992" cy="4284738"/>
          </a:xfrm>
        </p:grpSpPr>
        <p:grpSp>
          <p:nvGrpSpPr>
            <p:cNvPr id="976" name="Google Shape;976;p24"/>
            <p:cNvGrpSpPr/>
            <p:nvPr/>
          </p:nvGrpSpPr>
          <p:grpSpPr>
            <a:xfrm>
              <a:off x="8787483" y="3837613"/>
              <a:ext cx="654775" cy="657750"/>
              <a:chOff x="7663400" y="2447013"/>
              <a:chExt cx="654775" cy="657750"/>
            </a:xfrm>
          </p:grpSpPr>
          <p:sp>
            <p:nvSpPr>
              <p:cNvPr id="977" name="Google Shape;977;p24"/>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4"/>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4"/>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24"/>
            <p:cNvGrpSpPr/>
            <p:nvPr/>
          </p:nvGrpSpPr>
          <p:grpSpPr>
            <a:xfrm flipH="1">
              <a:off x="-341717" y="210625"/>
              <a:ext cx="949825" cy="657750"/>
              <a:chOff x="7368350" y="1061350"/>
              <a:chExt cx="949825" cy="657750"/>
            </a:xfrm>
          </p:grpSpPr>
          <p:sp>
            <p:nvSpPr>
              <p:cNvPr id="981" name="Google Shape;981;p24"/>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4"/>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4"/>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4"/>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24"/>
            <p:cNvGrpSpPr/>
            <p:nvPr/>
          </p:nvGrpSpPr>
          <p:grpSpPr>
            <a:xfrm>
              <a:off x="8641400" y="230459"/>
              <a:ext cx="1243875" cy="1001841"/>
              <a:chOff x="6198500" y="1668659"/>
              <a:chExt cx="1243875" cy="1001841"/>
            </a:xfrm>
          </p:grpSpPr>
          <p:sp>
            <p:nvSpPr>
              <p:cNvPr id="986" name="Google Shape;986;p24"/>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4"/>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4"/>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4"/>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4"/>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4"/>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992"/>
        <p:cNvGrpSpPr/>
        <p:nvPr/>
      </p:nvGrpSpPr>
      <p:grpSpPr>
        <a:xfrm>
          <a:off x="0" y="0"/>
          <a:ext cx="0" cy="0"/>
          <a:chOff x="0" y="0"/>
          <a:chExt cx="0" cy="0"/>
        </a:xfrm>
      </p:grpSpPr>
      <p:sp>
        <p:nvSpPr>
          <p:cNvPr id="993" name="Google Shape;993;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94" name="Google Shape;994;p25"/>
          <p:cNvSpPr txBox="1">
            <a:spLocks noGrp="1"/>
          </p:cNvSpPr>
          <p:nvPr>
            <p:ph type="subTitle" idx="1"/>
          </p:nvPr>
        </p:nvSpPr>
        <p:spPr>
          <a:xfrm>
            <a:off x="4741095" y="1780350"/>
            <a:ext cx="2991300" cy="22569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95" name="Google Shape;995;p25"/>
          <p:cNvSpPr txBox="1">
            <a:spLocks noGrp="1"/>
          </p:cNvSpPr>
          <p:nvPr>
            <p:ph type="subTitle" idx="2"/>
          </p:nvPr>
        </p:nvSpPr>
        <p:spPr>
          <a:xfrm>
            <a:off x="1411575" y="1780350"/>
            <a:ext cx="2991300" cy="22569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996" name="Google Shape;996;p25"/>
          <p:cNvGrpSpPr/>
          <p:nvPr/>
        </p:nvGrpSpPr>
        <p:grpSpPr>
          <a:xfrm>
            <a:off x="251957" y="142148"/>
            <a:ext cx="8372299" cy="4843356"/>
            <a:chOff x="251957" y="142148"/>
            <a:chExt cx="8372299" cy="4843356"/>
          </a:xfrm>
        </p:grpSpPr>
        <p:grpSp>
          <p:nvGrpSpPr>
            <p:cNvPr id="997" name="Google Shape;997;p25"/>
            <p:cNvGrpSpPr/>
            <p:nvPr/>
          </p:nvGrpSpPr>
          <p:grpSpPr>
            <a:xfrm flipH="1">
              <a:off x="251957" y="142148"/>
              <a:ext cx="838324" cy="185756"/>
              <a:chOff x="4389925" y="459275"/>
              <a:chExt cx="999075" cy="221375"/>
            </a:xfrm>
          </p:grpSpPr>
          <p:sp>
            <p:nvSpPr>
              <p:cNvPr id="998" name="Google Shape;998;p25"/>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5"/>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5"/>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5"/>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5"/>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5"/>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5"/>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5"/>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5"/>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5"/>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5"/>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5"/>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25"/>
            <p:cNvGrpSpPr/>
            <p:nvPr/>
          </p:nvGrpSpPr>
          <p:grpSpPr>
            <a:xfrm flipH="1">
              <a:off x="7785932" y="4799748"/>
              <a:ext cx="838324" cy="185756"/>
              <a:chOff x="4389925" y="459275"/>
              <a:chExt cx="999075" cy="221375"/>
            </a:xfrm>
          </p:grpSpPr>
          <p:sp>
            <p:nvSpPr>
              <p:cNvPr id="1011" name="Google Shape;1011;p25"/>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5"/>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5"/>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5"/>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5"/>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5"/>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5"/>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5"/>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5"/>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5"/>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5"/>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5"/>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3" name="Google Shape;1023;p25"/>
          <p:cNvGrpSpPr/>
          <p:nvPr/>
        </p:nvGrpSpPr>
        <p:grpSpPr>
          <a:xfrm>
            <a:off x="-677625" y="-268650"/>
            <a:ext cx="9956658" cy="5037175"/>
            <a:chOff x="-677625" y="-268650"/>
            <a:chExt cx="9956658" cy="5037175"/>
          </a:xfrm>
        </p:grpSpPr>
        <p:grpSp>
          <p:nvGrpSpPr>
            <p:cNvPr id="1024" name="Google Shape;1024;p25"/>
            <p:cNvGrpSpPr/>
            <p:nvPr/>
          </p:nvGrpSpPr>
          <p:grpSpPr>
            <a:xfrm>
              <a:off x="-677625" y="1017734"/>
              <a:ext cx="1243875" cy="1001841"/>
              <a:chOff x="6198500" y="1668659"/>
              <a:chExt cx="1243875" cy="1001841"/>
            </a:xfrm>
          </p:grpSpPr>
          <p:sp>
            <p:nvSpPr>
              <p:cNvPr id="1025" name="Google Shape;1025;p25"/>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5"/>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5"/>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5"/>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5"/>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5"/>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25"/>
            <p:cNvGrpSpPr/>
            <p:nvPr/>
          </p:nvGrpSpPr>
          <p:grpSpPr>
            <a:xfrm flipH="1">
              <a:off x="7351642" y="-268650"/>
              <a:ext cx="949825" cy="657750"/>
              <a:chOff x="7368350" y="1061350"/>
              <a:chExt cx="949825" cy="657750"/>
            </a:xfrm>
          </p:grpSpPr>
          <p:sp>
            <p:nvSpPr>
              <p:cNvPr id="1032" name="Google Shape;1032;p25"/>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5"/>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5"/>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5"/>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25"/>
            <p:cNvGrpSpPr/>
            <p:nvPr/>
          </p:nvGrpSpPr>
          <p:grpSpPr>
            <a:xfrm flipH="1">
              <a:off x="8624258" y="4110775"/>
              <a:ext cx="654775" cy="657750"/>
              <a:chOff x="7663400" y="2447013"/>
              <a:chExt cx="654775" cy="657750"/>
            </a:xfrm>
          </p:grpSpPr>
          <p:sp>
            <p:nvSpPr>
              <p:cNvPr id="1037" name="Google Shape;1037;p25"/>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5"/>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5"/>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40" name="Google Shape;1040;p25"/>
          <p:cNvGrpSpPr/>
          <p:nvPr/>
        </p:nvGrpSpPr>
        <p:grpSpPr>
          <a:xfrm>
            <a:off x="279670" y="142140"/>
            <a:ext cx="8658931" cy="4806398"/>
            <a:chOff x="279670" y="142140"/>
            <a:chExt cx="8658931" cy="4806398"/>
          </a:xfrm>
        </p:grpSpPr>
        <p:sp>
          <p:nvSpPr>
            <p:cNvPr id="1041" name="Google Shape;1041;p25"/>
            <p:cNvSpPr/>
            <p:nvPr/>
          </p:nvSpPr>
          <p:spPr>
            <a:xfrm flipH="1">
              <a:off x="8691650" y="14214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5"/>
            <p:cNvSpPr/>
            <p:nvPr/>
          </p:nvSpPr>
          <p:spPr>
            <a:xfrm flipH="1">
              <a:off x="279670" y="4700338"/>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43"/>
        <p:cNvGrpSpPr/>
        <p:nvPr/>
      </p:nvGrpSpPr>
      <p:grpSpPr>
        <a:xfrm>
          <a:off x="0" y="0"/>
          <a:ext cx="0" cy="0"/>
          <a:chOff x="0" y="0"/>
          <a:chExt cx="0" cy="0"/>
        </a:xfrm>
      </p:grpSpPr>
      <p:sp>
        <p:nvSpPr>
          <p:cNvPr id="1044" name="Google Shape;1044;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45" name="Google Shape;1045;p26"/>
          <p:cNvSpPr txBox="1">
            <a:spLocks noGrp="1"/>
          </p:cNvSpPr>
          <p:nvPr>
            <p:ph type="subTitle" idx="1"/>
          </p:nvPr>
        </p:nvSpPr>
        <p:spPr>
          <a:xfrm>
            <a:off x="937625" y="2664952"/>
            <a:ext cx="2175300" cy="151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6" name="Google Shape;1046;p26"/>
          <p:cNvSpPr txBox="1">
            <a:spLocks noGrp="1"/>
          </p:cNvSpPr>
          <p:nvPr>
            <p:ph type="subTitle" idx="2"/>
          </p:nvPr>
        </p:nvSpPr>
        <p:spPr>
          <a:xfrm>
            <a:off x="3484347" y="2664952"/>
            <a:ext cx="2175300" cy="151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7" name="Google Shape;1047;p26"/>
          <p:cNvSpPr txBox="1">
            <a:spLocks noGrp="1"/>
          </p:cNvSpPr>
          <p:nvPr>
            <p:ph type="subTitle" idx="3"/>
          </p:nvPr>
        </p:nvSpPr>
        <p:spPr>
          <a:xfrm>
            <a:off x="6031075" y="2664952"/>
            <a:ext cx="2175300" cy="151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8" name="Google Shape;1048;p26"/>
          <p:cNvSpPr txBox="1">
            <a:spLocks noGrp="1"/>
          </p:cNvSpPr>
          <p:nvPr>
            <p:ph type="subTitle" idx="4"/>
          </p:nvPr>
        </p:nvSpPr>
        <p:spPr>
          <a:xfrm>
            <a:off x="937625" y="2324396"/>
            <a:ext cx="2175300" cy="396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049" name="Google Shape;1049;p26"/>
          <p:cNvSpPr txBox="1">
            <a:spLocks noGrp="1"/>
          </p:cNvSpPr>
          <p:nvPr>
            <p:ph type="subTitle" idx="5"/>
          </p:nvPr>
        </p:nvSpPr>
        <p:spPr>
          <a:xfrm>
            <a:off x="3484350" y="2324396"/>
            <a:ext cx="2175300" cy="396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050" name="Google Shape;1050;p26"/>
          <p:cNvSpPr txBox="1">
            <a:spLocks noGrp="1"/>
          </p:cNvSpPr>
          <p:nvPr>
            <p:ph type="subTitle" idx="6"/>
          </p:nvPr>
        </p:nvSpPr>
        <p:spPr>
          <a:xfrm>
            <a:off x="6031075" y="2324396"/>
            <a:ext cx="2175300" cy="396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grpSp>
        <p:nvGrpSpPr>
          <p:cNvPr id="1051" name="Google Shape;1051;p26"/>
          <p:cNvGrpSpPr/>
          <p:nvPr/>
        </p:nvGrpSpPr>
        <p:grpSpPr>
          <a:xfrm>
            <a:off x="279670" y="142140"/>
            <a:ext cx="8658931" cy="4806398"/>
            <a:chOff x="279670" y="142140"/>
            <a:chExt cx="8658931" cy="4806398"/>
          </a:xfrm>
        </p:grpSpPr>
        <p:sp>
          <p:nvSpPr>
            <p:cNvPr id="1052" name="Google Shape;1052;p26"/>
            <p:cNvSpPr/>
            <p:nvPr/>
          </p:nvSpPr>
          <p:spPr>
            <a:xfrm flipH="1">
              <a:off x="8691650" y="14214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6"/>
            <p:cNvSpPr/>
            <p:nvPr/>
          </p:nvSpPr>
          <p:spPr>
            <a:xfrm flipH="1">
              <a:off x="279670" y="4700338"/>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26"/>
          <p:cNvGrpSpPr/>
          <p:nvPr/>
        </p:nvGrpSpPr>
        <p:grpSpPr>
          <a:xfrm>
            <a:off x="251957" y="142148"/>
            <a:ext cx="8372299" cy="4843356"/>
            <a:chOff x="251957" y="142148"/>
            <a:chExt cx="8372299" cy="4843356"/>
          </a:xfrm>
        </p:grpSpPr>
        <p:grpSp>
          <p:nvGrpSpPr>
            <p:cNvPr id="1055" name="Google Shape;1055;p26"/>
            <p:cNvGrpSpPr/>
            <p:nvPr/>
          </p:nvGrpSpPr>
          <p:grpSpPr>
            <a:xfrm flipH="1">
              <a:off x="251957" y="142148"/>
              <a:ext cx="838324" cy="185756"/>
              <a:chOff x="4389925" y="459275"/>
              <a:chExt cx="999075" cy="221375"/>
            </a:xfrm>
          </p:grpSpPr>
          <p:sp>
            <p:nvSpPr>
              <p:cNvPr id="1056" name="Google Shape;1056;p26"/>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6"/>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6"/>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6"/>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6"/>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6"/>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6"/>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6"/>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6"/>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6"/>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6"/>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6"/>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26"/>
            <p:cNvGrpSpPr/>
            <p:nvPr/>
          </p:nvGrpSpPr>
          <p:grpSpPr>
            <a:xfrm flipH="1">
              <a:off x="7785932" y="4799748"/>
              <a:ext cx="838324" cy="185756"/>
              <a:chOff x="4389925" y="459275"/>
              <a:chExt cx="999075" cy="221375"/>
            </a:xfrm>
          </p:grpSpPr>
          <p:sp>
            <p:nvSpPr>
              <p:cNvPr id="1069" name="Google Shape;1069;p26"/>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6"/>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6"/>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6"/>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6"/>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6"/>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6"/>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6"/>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6"/>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6"/>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6"/>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6"/>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1" name="Google Shape;1081;p26"/>
          <p:cNvGrpSpPr/>
          <p:nvPr/>
        </p:nvGrpSpPr>
        <p:grpSpPr>
          <a:xfrm>
            <a:off x="-677625" y="-268650"/>
            <a:ext cx="9956658" cy="5037175"/>
            <a:chOff x="-677625" y="-268650"/>
            <a:chExt cx="9956658" cy="5037175"/>
          </a:xfrm>
        </p:grpSpPr>
        <p:grpSp>
          <p:nvGrpSpPr>
            <p:cNvPr id="1082" name="Google Shape;1082;p26"/>
            <p:cNvGrpSpPr/>
            <p:nvPr/>
          </p:nvGrpSpPr>
          <p:grpSpPr>
            <a:xfrm>
              <a:off x="-677625" y="1017734"/>
              <a:ext cx="1243875" cy="1001841"/>
              <a:chOff x="6198500" y="1668659"/>
              <a:chExt cx="1243875" cy="1001841"/>
            </a:xfrm>
          </p:grpSpPr>
          <p:sp>
            <p:nvSpPr>
              <p:cNvPr id="1083" name="Google Shape;1083;p26"/>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6"/>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6"/>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6"/>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6"/>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6"/>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26"/>
            <p:cNvGrpSpPr/>
            <p:nvPr/>
          </p:nvGrpSpPr>
          <p:grpSpPr>
            <a:xfrm flipH="1">
              <a:off x="8624258" y="4110775"/>
              <a:ext cx="654775" cy="657750"/>
              <a:chOff x="7663400" y="2447013"/>
              <a:chExt cx="654775" cy="657750"/>
            </a:xfrm>
          </p:grpSpPr>
          <p:sp>
            <p:nvSpPr>
              <p:cNvPr id="1090" name="Google Shape;1090;p26"/>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6"/>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6"/>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26"/>
            <p:cNvGrpSpPr/>
            <p:nvPr/>
          </p:nvGrpSpPr>
          <p:grpSpPr>
            <a:xfrm flipH="1">
              <a:off x="7351642" y="-268650"/>
              <a:ext cx="949825" cy="657750"/>
              <a:chOff x="7368350" y="1061350"/>
              <a:chExt cx="949825" cy="657750"/>
            </a:xfrm>
          </p:grpSpPr>
          <p:sp>
            <p:nvSpPr>
              <p:cNvPr id="1094" name="Google Shape;1094;p26"/>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6"/>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6"/>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6"/>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098"/>
        <p:cNvGrpSpPr/>
        <p:nvPr/>
      </p:nvGrpSpPr>
      <p:grpSpPr>
        <a:xfrm>
          <a:off x="0" y="0"/>
          <a:ext cx="0" cy="0"/>
          <a:chOff x="0" y="0"/>
          <a:chExt cx="0" cy="0"/>
        </a:xfrm>
      </p:grpSpPr>
      <p:sp>
        <p:nvSpPr>
          <p:cNvPr id="1099" name="Google Shape;109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00" name="Google Shape;1100;p27"/>
          <p:cNvSpPr txBox="1">
            <a:spLocks noGrp="1"/>
          </p:cNvSpPr>
          <p:nvPr>
            <p:ph type="subTitle" idx="1"/>
          </p:nvPr>
        </p:nvSpPr>
        <p:spPr>
          <a:xfrm>
            <a:off x="1498974" y="174890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01" name="Google Shape;1101;p27"/>
          <p:cNvSpPr txBox="1">
            <a:spLocks noGrp="1"/>
          </p:cNvSpPr>
          <p:nvPr>
            <p:ph type="subTitle" idx="2"/>
          </p:nvPr>
        </p:nvSpPr>
        <p:spPr>
          <a:xfrm>
            <a:off x="5325526" y="174890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02" name="Google Shape;1102;p27"/>
          <p:cNvSpPr txBox="1">
            <a:spLocks noGrp="1"/>
          </p:cNvSpPr>
          <p:nvPr>
            <p:ph type="subTitle" idx="3"/>
          </p:nvPr>
        </p:nvSpPr>
        <p:spPr>
          <a:xfrm>
            <a:off x="1498974" y="3409475"/>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03" name="Google Shape;1103;p27"/>
          <p:cNvSpPr txBox="1">
            <a:spLocks noGrp="1"/>
          </p:cNvSpPr>
          <p:nvPr>
            <p:ph type="subTitle" idx="4"/>
          </p:nvPr>
        </p:nvSpPr>
        <p:spPr>
          <a:xfrm>
            <a:off x="5325526" y="3409475"/>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04" name="Google Shape;1104;p27"/>
          <p:cNvSpPr txBox="1">
            <a:spLocks noGrp="1"/>
          </p:cNvSpPr>
          <p:nvPr>
            <p:ph type="subTitle" idx="5"/>
          </p:nvPr>
        </p:nvSpPr>
        <p:spPr>
          <a:xfrm>
            <a:off x="1498974" y="1455550"/>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105" name="Google Shape;1105;p27"/>
          <p:cNvSpPr txBox="1">
            <a:spLocks noGrp="1"/>
          </p:cNvSpPr>
          <p:nvPr>
            <p:ph type="subTitle" idx="6"/>
          </p:nvPr>
        </p:nvSpPr>
        <p:spPr>
          <a:xfrm>
            <a:off x="1498974" y="3116200"/>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106" name="Google Shape;1106;p27"/>
          <p:cNvSpPr txBox="1">
            <a:spLocks noGrp="1"/>
          </p:cNvSpPr>
          <p:nvPr>
            <p:ph type="subTitle" idx="7"/>
          </p:nvPr>
        </p:nvSpPr>
        <p:spPr>
          <a:xfrm>
            <a:off x="5325499" y="1455550"/>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107" name="Google Shape;1107;p27"/>
          <p:cNvSpPr txBox="1">
            <a:spLocks noGrp="1"/>
          </p:cNvSpPr>
          <p:nvPr>
            <p:ph type="subTitle" idx="8"/>
          </p:nvPr>
        </p:nvSpPr>
        <p:spPr>
          <a:xfrm>
            <a:off x="5325499" y="3116200"/>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grpSp>
        <p:nvGrpSpPr>
          <p:cNvPr id="1108" name="Google Shape;1108;p27"/>
          <p:cNvGrpSpPr/>
          <p:nvPr/>
        </p:nvGrpSpPr>
        <p:grpSpPr>
          <a:xfrm>
            <a:off x="349807" y="179360"/>
            <a:ext cx="8017024" cy="4805518"/>
            <a:chOff x="349807" y="179360"/>
            <a:chExt cx="8017024" cy="4805518"/>
          </a:xfrm>
        </p:grpSpPr>
        <p:grpSp>
          <p:nvGrpSpPr>
            <p:cNvPr id="1109" name="Google Shape;1109;p27"/>
            <p:cNvGrpSpPr/>
            <p:nvPr/>
          </p:nvGrpSpPr>
          <p:grpSpPr>
            <a:xfrm flipH="1">
              <a:off x="349807" y="4799123"/>
              <a:ext cx="838324" cy="185756"/>
              <a:chOff x="4389925" y="459275"/>
              <a:chExt cx="999075" cy="221375"/>
            </a:xfrm>
          </p:grpSpPr>
          <p:sp>
            <p:nvSpPr>
              <p:cNvPr id="1110" name="Google Shape;1110;p27"/>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7"/>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7"/>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7"/>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7"/>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7"/>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7"/>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7"/>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7"/>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7"/>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7"/>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7"/>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27"/>
            <p:cNvGrpSpPr/>
            <p:nvPr/>
          </p:nvGrpSpPr>
          <p:grpSpPr>
            <a:xfrm flipH="1">
              <a:off x="7528507" y="179360"/>
              <a:ext cx="838324" cy="185756"/>
              <a:chOff x="4389925" y="459275"/>
              <a:chExt cx="999075" cy="221375"/>
            </a:xfrm>
          </p:grpSpPr>
          <p:sp>
            <p:nvSpPr>
              <p:cNvPr id="1123" name="Google Shape;1123;p27"/>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7"/>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7"/>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7"/>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7"/>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7"/>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7"/>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7"/>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7"/>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7"/>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7"/>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7"/>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5" name="Google Shape;1135;p27"/>
          <p:cNvGrpSpPr/>
          <p:nvPr/>
        </p:nvGrpSpPr>
        <p:grpSpPr>
          <a:xfrm>
            <a:off x="135158" y="1263775"/>
            <a:ext cx="8542543" cy="3751703"/>
            <a:chOff x="135158" y="1263775"/>
            <a:chExt cx="8542543" cy="3751703"/>
          </a:xfrm>
        </p:grpSpPr>
        <p:sp>
          <p:nvSpPr>
            <p:cNvPr id="1136" name="Google Shape;1136;p27"/>
            <p:cNvSpPr/>
            <p:nvPr/>
          </p:nvSpPr>
          <p:spPr>
            <a:xfrm flipH="1">
              <a:off x="135158" y="126377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7"/>
            <p:cNvSpPr/>
            <p:nvPr/>
          </p:nvSpPr>
          <p:spPr>
            <a:xfrm flipH="1">
              <a:off x="8430750" y="4768527"/>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27"/>
          <p:cNvGrpSpPr/>
          <p:nvPr/>
        </p:nvGrpSpPr>
        <p:grpSpPr>
          <a:xfrm>
            <a:off x="-341717" y="210625"/>
            <a:ext cx="10226992" cy="4284738"/>
            <a:chOff x="-341717" y="210625"/>
            <a:chExt cx="10226992" cy="4284738"/>
          </a:xfrm>
        </p:grpSpPr>
        <p:grpSp>
          <p:nvGrpSpPr>
            <p:cNvPr id="1139" name="Google Shape;1139;p27"/>
            <p:cNvGrpSpPr/>
            <p:nvPr/>
          </p:nvGrpSpPr>
          <p:grpSpPr>
            <a:xfrm>
              <a:off x="8787483" y="3837613"/>
              <a:ext cx="654775" cy="657750"/>
              <a:chOff x="7663400" y="2447013"/>
              <a:chExt cx="654775" cy="657750"/>
            </a:xfrm>
          </p:grpSpPr>
          <p:sp>
            <p:nvSpPr>
              <p:cNvPr id="1140" name="Google Shape;1140;p27"/>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7"/>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7"/>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27"/>
            <p:cNvGrpSpPr/>
            <p:nvPr/>
          </p:nvGrpSpPr>
          <p:grpSpPr>
            <a:xfrm flipH="1">
              <a:off x="-341717" y="210625"/>
              <a:ext cx="949825" cy="657750"/>
              <a:chOff x="7368350" y="1061350"/>
              <a:chExt cx="949825" cy="657750"/>
            </a:xfrm>
          </p:grpSpPr>
          <p:sp>
            <p:nvSpPr>
              <p:cNvPr id="1144" name="Google Shape;1144;p27"/>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7"/>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7"/>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7"/>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27"/>
            <p:cNvGrpSpPr/>
            <p:nvPr/>
          </p:nvGrpSpPr>
          <p:grpSpPr>
            <a:xfrm>
              <a:off x="8641400" y="230459"/>
              <a:ext cx="1243875" cy="1001841"/>
              <a:chOff x="6198500" y="1668659"/>
              <a:chExt cx="1243875" cy="1001841"/>
            </a:xfrm>
          </p:grpSpPr>
          <p:sp>
            <p:nvSpPr>
              <p:cNvPr id="1149" name="Google Shape;1149;p27"/>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7"/>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7"/>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7"/>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7"/>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7"/>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155"/>
        <p:cNvGrpSpPr/>
        <p:nvPr/>
      </p:nvGrpSpPr>
      <p:grpSpPr>
        <a:xfrm>
          <a:off x="0" y="0"/>
          <a:ext cx="0" cy="0"/>
          <a:chOff x="0" y="0"/>
          <a:chExt cx="0" cy="0"/>
        </a:xfrm>
      </p:grpSpPr>
      <p:sp>
        <p:nvSpPr>
          <p:cNvPr id="1156" name="Google Shape;1156;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57" name="Google Shape;1157;p28"/>
          <p:cNvSpPr txBox="1">
            <a:spLocks noGrp="1"/>
          </p:cNvSpPr>
          <p:nvPr>
            <p:ph type="subTitle" idx="1"/>
          </p:nvPr>
        </p:nvSpPr>
        <p:spPr>
          <a:xfrm>
            <a:off x="1234925" y="1550727"/>
            <a:ext cx="1737600" cy="122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8" name="Google Shape;1158;p28"/>
          <p:cNvSpPr txBox="1">
            <a:spLocks noGrp="1"/>
          </p:cNvSpPr>
          <p:nvPr>
            <p:ph type="subTitle" idx="2"/>
          </p:nvPr>
        </p:nvSpPr>
        <p:spPr>
          <a:xfrm>
            <a:off x="3940264" y="1550727"/>
            <a:ext cx="1737600" cy="122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9" name="Google Shape;1159;p28"/>
          <p:cNvSpPr txBox="1">
            <a:spLocks noGrp="1"/>
          </p:cNvSpPr>
          <p:nvPr>
            <p:ph type="subTitle" idx="3"/>
          </p:nvPr>
        </p:nvSpPr>
        <p:spPr>
          <a:xfrm>
            <a:off x="1234925" y="3348437"/>
            <a:ext cx="1737600" cy="122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0" name="Google Shape;1160;p28"/>
          <p:cNvSpPr txBox="1">
            <a:spLocks noGrp="1"/>
          </p:cNvSpPr>
          <p:nvPr>
            <p:ph type="subTitle" idx="4"/>
          </p:nvPr>
        </p:nvSpPr>
        <p:spPr>
          <a:xfrm>
            <a:off x="3940264" y="3348437"/>
            <a:ext cx="1737600" cy="122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1" name="Google Shape;1161;p28"/>
          <p:cNvSpPr txBox="1">
            <a:spLocks noGrp="1"/>
          </p:cNvSpPr>
          <p:nvPr>
            <p:ph type="subTitle" idx="5"/>
          </p:nvPr>
        </p:nvSpPr>
        <p:spPr>
          <a:xfrm>
            <a:off x="6686500" y="1550727"/>
            <a:ext cx="1737600" cy="122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2" name="Google Shape;1162;p28"/>
          <p:cNvSpPr txBox="1">
            <a:spLocks noGrp="1"/>
          </p:cNvSpPr>
          <p:nvPr>
            <p:ph type="subTitle" idx="6"/>
          </p:nvPr>
        </p:nvSpPr>
        <p:spPr>
          <a:xfrm>
            <a:off x="6686500" y="3348437"/>
            <a:ext cx="1737600" cy="122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3" name="Google Shape;1163;p28"/>
          <p:cNvSpPr txBox="1">
            <a:spLocks noGrp="1"/>
          </p:cNvSpPr>
          <p:nvPr>
            <p:ph type="subTitle" idx="7"/>
          </p:nvPr>
        </p:nvSpPr>
        <p:spPr>
          <a:xfrm>
            <a:off x="1238342" y="1281213"/>
            <a:ext cx="1730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164" name="Google Shape;1164;p28"/>
          <p:cNvSpPr txBox="1">
            <a:spLocks noGrp="1"/>
          </p:cNvSpPr>
          <p:nvPr>
            <p:ph type="subTitle" idx="8"/>
          </p:nvPr>
        </p:nvSpPr>
        <p:spPr>
          <a:xfrm>
            <a:off x="3943677" y="1281213"/>
            <a:ext cx="1730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165" name="Google Shape;1165;p28"/>
          <p:cNvSpPr txBox="1">
            <a:spLocks noGrp="1"/>
          </p:cNvSpPr>
          <p:nvPr>
            <p:ph type="subTitle" idx="9"/>
          </p:nvPr>
        </p:nvSpPr>
        <p:spPr>
          <a:xfrm>
            <a:off x="6689910" y="1281213"/>
            <a:ext cx="1730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166" name="Google Shape;1166;p28"/>
          <p:cNvSpPr txBox="1">
            <a:spLocks noGrp="1"/>
          </p:cNvSpPr>
          <p:nvPr>
            <p:ph type="subTitle" idx="13"/>
          </p:nvPr>
        </p:nvSpPr>
        <p:spPr>
          <a:xfrm>
            <a:off x="1238342" y="3084497"/>
            <a:ext cx="1730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167" name="Google Shape;1167;p28"/>
          <p:cNvSpPr txBox="1">
            <a:spLocks noGrp="1"/>
          </p:cNvSpPr>
          <p:nvPr>
            <p:ph type="subTitle" idx="14"/>
          </p:nvPr>
        </p:nvSpPr>
        <p:spPr>
          <a:xfrm>
            <a:off x="3943677" y="3084497"/>
            <a:ext cx="1730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168" name="Google Shape;1168;p28"/>
          <p:cNvSpPr txBox="1">
            <a:spLocks noGrp="1"/>
          </p:cNvSpPr>
          <p:nvPr>
            <p:ph type="subTitle" idx="15"/>
          </p:nvPr>
        </p:nvSpPr>
        <p:spPr>
          <a:xfrm>
            <a:off x="6689910" y="3084497"/>
            <a:ext cx="1730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grpSp>
        <p:nvGrpSpPr>
          <p:cNvPr id="1169" name="Google Shape;1169;p28"/>
          <p:cNvGrpSpPr/>
          <p:nvPr/>
        </p:nvGrpSpPr>
        <p:grpSpPr>
          <a:xfrm>
            <a:off x="279670" y="142140"/>
            <a:ext cx="8658931" cy="4806398"/>
            <a:chOff x="279670" y="142140"/>
            <a:chExt cx="8658931" cy="4806398"/>
          </a:xfrm>
        </p:grpSpPr>
        <p:sp>
          <p:nvSpPr>
            <p:cNvPr id="1170" name="Google Shape;1170;p28"/>
            <p:cNvSpPr/>
            <p:nvPr/>
          </p:nvSpPr>
          <p:spPr>
            <a:xfrm flipH="1">
              <a:off x="8691650" y="14214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8"/>
            <p:cNvSpPr/>
            <p:nvPr/>
          </p:nvSpPr>
          <p:spPr>
            <a:xfrm flipH="1">
              <a:off x="279670" y="4700338"/>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28"/>
          <p:cNvGrpSpPr/>
          <p:nvPr/>
        </p:nvGrpSpPr>
        <p:grpSpPr>
          <a:xfrm>
            <a:off x="251957" y="142148"/>
            <a:ext cx="8372299" cy="4843356"/>
            <a:chOff x="251957" y="142148"/>
            <a:chExt cx="8372299" cy="4843356"/>
          </a:xfrm>
        </p:grpSpPr>
        <p:grpSp>
          <p:nvGrpSpPr>
            <p:cNvPr id="1173" name="Google Shape;1173;p28"/>
            <p:cNvGrpSpPr/>
            <p:nvPr/>
          </p:nvGrpSpPr>
          <p:grpSpPr>
            <a:xfrm flipH="1">
              <a:off x="251957" y="142148"/>
              <a:ext cx="838324" cy="185756"/>
              <a:chOff x="4389925" y="459275"/>
              <a:chExt cx="999075" cy="221375"/>
            </a:xfrm>
          </p:grpSpPr>
          <p:sp>
            <p:nvSpPr>
              <p:cNvPr id="1174" name="Google Shape;1174;p28"/>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8"/>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8"/>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8"/>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8"/>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8"/>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8"/>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8"/>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8"/>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8"/>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8"/>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8"/>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28"/>
            <p:cNvGrpSpPr/>
            <p:nvPr/>
          </p:nvGrpSpPr>
          <p:grpSpPr>
            <a:xfrm flipH="1">
              <a:off x="7785932" y="4799748"/>
              <a:ext cx="838324" cy="185756"/>
              <a:chOff x="4389925" y="459275"/>
              <a:chExt cx="999075" cy="221375"/>
            </a:xfrm>
          </p:grpSpPr>
          <p:sp>
            <p:nvSpPr>
              <p:cNvPr id="1187" name="Google Shape;1187;p28"/>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8"/>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8"/>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8"/>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8"/>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8"/>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8"/>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8"/>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8"/>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8"/>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8"/>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8"/>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9" name="Google Shape;1199;p28"/>
          <p:cNvGrpSpPr/>
          <p:nvPr/>
        </p:nvGrpSpPr>
        <p:grpSpPr>
          <a:xfrm>
            <a:off x="-677625" y="-268650"/>
            <a:ext cx="9956658" cy="5037175"/>
            <a:chOff x="-677625" y="-268650"/>
            <a:chExt cx="9956658" cy="5037175"/>
          </a:xfrm>
        </p:grpSpPr>
        <p:grpSp>
          <p:nvGrpSpPr>
            <p:cNvPr id="1200" name="Google Shape;1200;p28"/>
            <p:cNvGrpSpPr/>
            <p:nvPr/>
          </p:nvGrpSpPr>
          <p:grpSpPr>
            <a:xfrm>
              <a:off x="-677625" y="1017734"/>
              <a:ext cx="1243875" cy="1001841"/>
              <a:chOff x="6198500" y="1668659"/>
              <a:chExt cx="1243875" cy="1001841"/>
            </a:xfrm>
          </p:grpSpPr>
          <p:sp>
            <p:nvSpPr>
              <p:cNvPr id="1201" name="Google Shape;1201;p28"/>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8"/>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8"/>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8"/>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8"/>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8"/>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28"/>
            <p:cNvGrpSpPr/>
            <p:nvPr/>
          </p:nvGrpSpPr>
          <p:grpSpPr>
            <a:xfrm flipH="1">
              <a:off x="8624258" y="4110775"/>
              <a:ext cx="654775" cy="657750"/>
              <a:chOff x="7663400" y="2447013"/>
              <a:chExt cx="654775" cy="657750"/>
            </a:xfrm>
          </p:grpSpPr>
          <p:sp>
            <p:nvSpPr>
              <p:cNvPr id="1208" name="Google Shape;1208;p28"/>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8"/>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8"/>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28"/>
            <p:cNvGrpSpPr/>
            <p:nvPr/>
          </p:nvGrpSpPr>
          <p:grpSpPr>
            <a:xfrm flipH="1">
              <a:off x="7351642" y="-268650"/>
              <a:ext cx="949825" cy="657750"/>
              <a:chOff x="7368350" y="1061350"/>
              <a:chExt cx="949825" cy="657750"/>
            </a:xfrm>
          </p:grpSpPr>
          <p:sp>
            <p:nvSpPr>
              <p:cNvPr id="1212" name="Google Shape;1212;p28"/>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8"/>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8"/>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8"/>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216"/>
        <p:cNvGrpSpPr/>
        <p:nvPr/>
      </p:nvGrpSpPr>
      <p:grpSpPr>
        <a:xfrm>
          <a:off x="0" y="0"/>
          <a:ext cx="0" cy="0"/>
          <a:chOff x="0" y="0"/>
          <a:chExt cx="0" cy="0"/>
        </a:xfrm>
      </p:grpSpPr>
      <p:sp>
        <p:nvSpPr>
          <p:cNvPr id="1217" name="Google Shape;1217;p29"/>
          <p:cNvSpPr txBox="1">
            <a:spLocks noGrp="1"/>
          </p:cNvSpPr>
          <p:nvPr>
            <p:ph type="title" hasCustomPrompt="1"/>
          </p:nvPr>
        </p:nvSpPr>
        <p:spPr>
          <a:xfrm>
            <a:off x="713225" y="792100"/>
            <a:ext cx="38031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500" b="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18" name="Google Shape;1218;p29"/>
          <p:cNvSpPr txBox="1">
            <a:spLocks noGrp="1"/>
          </p:cNvSpPr>
          <p:nvPr>
            <p:ph type="subTitle" idx="1"/>
          </p:nvPr>
        </p:nvSpPr>
        <p:spPr>
          <a:xfrm>
            <a:off x="713225" y="1430730"/>
            <a:ext cx="3803100" cy="346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T Sans" panose="020B0503020203020204"/>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1219" name="Google Shape;1219;p29"/>
          <p:cNvSpPr txBox="1">
            <a:spLocks noGrp="1"/>
          </p:cNvSpPr>
          <p:nvPr>
            <p:ph type="title" idx="2" hasCustomPrompt="1"/>
          </p:nvPr>
        </p:nvSpPr>
        <p:spPr>
          <a:xfrm>
            <a:off x="713225" y="2068164"/>
            <a:ext cx="38031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500" b="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20" name="Google Shape;1220;p29"/>
          <p:cNvSpPr txBox="1">
            <a:spLocks noGrp="1"/>
          </p:cNvSpPr>
          <p:nvPr>
            <p:ph type="subTitle" idx="3"/>
          </p:nvPr>
        </p:nvSpPr>
        <p:spPr>
          <a:xfrm>
            <a:off x="713225" y="2706796"/>
            <a:ext cx="3803100" cy="347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T Sans" panose="020B0503020203020204"/>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1221" name="Google Shape;1221;p29"/>
          <p:cNvSpPr txBox="1">
            <a:spLocks noGrp="1"/>
          </p:cNvSpPr>
          <p:nvPr>
            <p:ph type="title" idx="4" hasCustomPrompt="1"/>
          </p:nvPr>
        </p:nvSpPr>
        <p:spPr>
          <a:xfrm>
            <a:off x="713225" y="3344229"/>
            <a:ext cx="38031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500" b="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22" name="Google Shape;1222;p29"/>
          <p:cNvSpPr txBox="1">
            <a:spLocks noGrp="1"/>
          </p:cNvSpPr>
          <p:nvPr>
            <p:ph type="subTitle" idx="5"/>
          </p:nvPr>
        </p:nvSpPr>
        <p:spPr>
          <a:xfrm>
            <a:off x="713225" y="3982860"/>
            <a:ext cx="3803100" cy="347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T Sans" panose="020B0503020203020204"/>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grpSp>
        <p:nvGrpSpPr>
          <p:cNvPr id="1223" name="Google Shape;1223;p29"/>
          <p:cNvGrpSpPr/>
          <p:nvPr/>
        </p:nvGrpSpPr>
        <p:grpSpPr>
          <a:xfrm>
            <a:off x="385814" y="353735"/>
            <a:ext cx="8419724" cy="4559506"/>
            <a:chOff x="385814" y="353735"/>
            <a:chExt cx="8419724" cy="4559506"/>
          </a:xfrm>
        </p:grpSpPr>
        <p:grpSp>
          <p:nvGrpSpPr>
            <p:cNvPr id="1224" name="Google Shape;1224;p29"/>
            <p:cNvGrpSpPr/>
            <p:nvPr/>
          </p:nvGrpSpPr>
          <p:grpSpPr>
            <a:xfrm>
              <a:off x="7967214" y="353735"/>
              <a:ext cx="838324" cy="185756"/>
              <a:chOff x="4389925" y="459275"/>
              <a:chExt cx="999075" cy="221375"/>
            </a:xfrm>
          </p:grpSpPr>
          <p:sp>
            <p:nvSpPr>
              <p:cNvPr id="1225" name="Google Shape;1225;p29"/>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9"/>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9"/>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9"/>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9"/>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9"/>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9"/>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9"/>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29"/>
            <p:cNvGrpSpPr/>
            <p:nvPr/>
          </p:nvGrpSpPr>
          <p:grpSpPr>
            <a:xfrm>
              <a:off x="385814" y="4727485"/>
              <a:ext cx="838324" cy="185756"/>
              <a:chOff x="4389925" y="459275"/>
              <a:chExt cx="999075" cy="221375"/>
            </a:xfrm>
          </p:grpSpPr>
          <p:sp>
            <p:nvSpPr>
              <p:cNvPr id="1238" name="Google Shape;1238;p29"/>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9"/>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9"/>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9"/>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0" name="Google Shape;1250;p29"/>
          <p:cNvGrpSpPr/>
          <p:nvPr/>
        </p:nvGrpSpPr>
        <p:grpSpPr>
          <a:xfrm>
            <a:off x="135288" y="117738"/>
            <a:ext cx="8732113" cy="4866925"/>
            <a:chOff x="135288" y="117738"/>
            <a:chExt cx="8732113" cy="4866925"/>
          </a:xfrm>
        </p:grpSpPr>
        <p:grpSp>
          <p:nvGrpSpPr>
            <p:cNvPr id="1251" name="Google Shape;1251;p29"/>
            <p:cNvGrpSpPr/>
            <p:nvPr/>
          </p:nvGrpSpPr>
          <p:grpSpPr>
            <a:xfrm>
              <a:off x="8212625" y="4326913"/>
              <a:ext cx="654775" cy="657750"/>
              <a:chOff x="7663400" y="2447013"/>
              <a:chExt cx="654775" cy="657750"/>
            </a:xfrm>
          </p:grpSpPr>
          <p:sp>
            <p:nvSpPr>
              <p:cNvPr id="1252" name="Google Shape;1252;p29"/>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29"/>
            <p:cNvGrpSpPr/>
            <p:nvPr/>
          </p:nvGrpSpPr>
          <p:grpSpPr>
            <a:xfrm>
              <a:off x="135288" y="117738"/>
              <a:ext cx="949825" cy="657750"/>
              <a:chOff x="7229325" y="1061350"/>
              <a:chExt cx="949825" cy="657750"/>
            </a:xfrm>
          </p:grpSpPr>
          <p:sp>
            <p:nvSpPr>
              <p:cNvPr id="1256" name="Google Shape;1256;p29"/>
              <p:cNvSpPr/>
              <p:nvPr/>
            </p:nvSpPr>
            <p:spPr>
              <a:xfrm>
                <a:off x="7229325"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a:off x="7524375"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9"/>
              <p:cNvSpPr/>
              <p:nvPr/>
            </p:nvSpPr>
            <p:spPr>
              <a:xfrm>
                <a:off x="7524375"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9"/>
              <p:cNvSpPr/>
              <p:nvPr/>
            </p:nvSpPr>
            <p:spPr>
              <a:xfrm>
                <a:off x="7817550"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60" name="Google Shape;1260;p29"/>
          <p:cNvSpPr/>
          <p:nvPr/>
        </p:nvSpPr>
        <p:spPr>
          <a:xfrm flipH="1">
            <a:off x="4107033" y="156550"/>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9"/>
          <p:cNvSpPr>
            <a:spLocks noGrp="1"/>
          </p:cNvSpPr>
          <p:nvPr>
            <p:ph type="pic" idx="6"/>
          </p:nvPr>
        </p:nvSpPr>
        <p:spPr>
          <a:xfrm>
            <a:off x="4999325" y="1075200"/>
            <a:ext cx="3363300" cy="2993100"/>
          </a:xfrm>
          <a:prstGeom prst="hexagon">
            <a:avLst>
              <a:gd name="adj" fmla="val 25000"/>
              <a:gd name="vf" fmla="val 115470"/>
            </a:avLst>
          </a:prstGeom>
          <a:noFill/>
          <a:ln>
            <a:noFill/>
          </a:ln>
        </p:spPr>
      </p:sp>
      <p:sp>
        <p:nvSpPr>
          <p:cNvPr id="1262" name="Google Shape;1262;p29"/>
          <p:cNvSpPr/>
          <p:nvPr/>
        </p:nvSpPr>
        <p:spPr>
          <a:xfrm>
            <a:off x="4752382" y="466371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263"/>
        <p:cNvGrpSpPr/>
        <p:nvPr/>
      </p:nvGrpSpPr>
      <p:grpSpPr>
        <a:xfrm>
          <a:off x="0" y="0"/>
          <a:ext cx="0" cy="0"/>
          <a:chOff x="0" y="0"/>
          <a:chExt cx="0" cy="0"/>
        </a:xfrm>
      </p:grpSpPr>
      <p:sp>
        <p:nvSpPr>
          <p:cNvPr id="1264" name="Google Shape;1264;p30"/>
          <p:cNvSpPr txBox="1">
            <a:spLocks noGrp="1"/>
          </p:cNvSpPr>
          <p:nvPr>
            <p:ph type="title" hasCustomPrompt="1"/>
          </p:nvPr>
        </p:nvSpPr>
        <p:spPr>
          <a:xfrm>
            <a:off x="1531400" y="2519775"/>
            <a:ext cx="987600" cy="446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2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65" name="Google Shape;1265;p30"/>
          <p:cNvSpPr txBox="1">
            <a:spLocks noGrp="1"/>
          </p:cNvSpPr>
          <p:nvPr>
            <p:ph type="subTitle" idx="1"/>
          </p:nvPr>
        </p:nvSpPr>
        <p:spPr>
          <a:xfrm>
            <a:off x="938525" y="3572800"/>
            <a:ext cx="2173200" cy="76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panose="020B0503020203020204"/>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9pPr>
          </a:lstStyle>
          <a:p>
            <a:endParaRPr/>
          </a:p>
        </p:txBody>
      </p:sp>
      <p:sp>
        <p:nvSpPr>
          <p:cNvPr id="1266" name="Google Shape;1266;p30"/>
          <p:cNvSpPr txBox="1">
            <a:spLocks noGrp="1"/>
          </p:cNvSpPr>
          <p:nvPr>
            <p:ph type="subTitle" idx="2"/>
          </p:nvPr>
        </p:nvSpPr>
        <p:spPr>
          <a:xfrm>
            <a:off x="938475" y="1440750"/>
            <a:ext cx="2173200" cy="404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panose="020B0606020202050201"/>
              <a:buNone/>
              <a:defRPr sz="2000" b="1">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267" name="Google Shape;1267;p30"/>
          <p:cNvSpPr txBox="1">
            <a:spLocks noGrp="1"/>
          </p:cNvSpPr>
          <p:nvPr>
            <p:ph type="title" idx="3" hasCustomPrompt="1"/>
          </p:nvPr>
        </p:nvSpPr>
        <p:spPr>
          <a:xfrm>
            <a:off x="4078175" y="2519775"/>
            <a:ext cx="987600" cy="446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2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68" name="Google Shape;1268;p30"/>
          <p:cNvSpPr txBox="1">
            <a:spLocks noGrp="1"/>
          </p:cNvSpPr>
          <p:nvPr>
            <p:ph type="subTitle" idx="4"/>
          </p:nvPr>
        </p:nvSpPr>
        <p:spPr>
          <a:xfrm>
            <a:off x="3485425" y="3572800"/>
            <a:ext cx="2173200" cy="76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panose="020B0503020203020204"/>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9pPr>
          </a:lstStyle>
          <a:p>
            <a:endParaRPr/>
          </a:p>
        </p:txBody>
      </p:sp>
      <p:sp>
        <p:nvSpPr>
          <p:cNvPr id="1269" name="Google Shape;1269;p30"/>
          <p:cNvSpPr txBox="1">
            <a:spLocks noGrp="1"/>
          </p:cNvSpPr>
          <p:nvPr>
            <p:ph type="subTitle" idx="5"/>
          </p:nvPr>
        </p:nvSpPr>
        <p:spPr>
          <a:xfrm>
            <a:off x="3485375" y="1440750"/>
            <a:ext cx="2173200" cy="404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panose="020B0606020202050201"/>
              <a:buNone/>
              <a:defRPr sz="2000" b="1">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270" name="Google Shape;1270;p30"/>
          <p:cNvSpPr txBox="1">
            <a:spLocks noGrp="1"/>
          </p:cNvSpPr>
          <p:nvPr>
            <p:ph type="title" idx="6" hasCustomPrompt="1"/>
          </p:nvPr>
        </p:nvSpPr>
        <p:spPr>
          <a:xfrm>
            <a:off x="6622750" y="2519775"/>
            <a:ext cx="987600" cy="446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2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71" name="Google Shape;1271;p30"/>
          <p:cNvSpPr txBox="1">
            <a:spLocks noGrp="1"/>
          </p:cNvSpPr>
          <p:nvPr>
            <p:ph type="subTitle" idx="7"/>
          </p:nvPr>
        </p:nvSpPr>
        <p:spPr>
          <a:xfrm>
            <a:off x="6032325" y="3572800"/>
            <a:ext cx="2173200" cy="76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panose="020B0503020203020204"/>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9pPr>
          </a:lstStyle>
          <a:p>
            <a:endParaRPr/>
          </a:p>
        </p:txBody>
      </p:sp>
      <p:sp>
        <p:nvSpPr>
          <p:cNvPr id="1272" name="Google Shape;1272;p30"/>
          <p:cNvSpPr txBox="1">
            <a:spLocks noGrp="1"/>
          </p:cNvSpPr>
          <p:nvPr>
            <p:ph type="subTitle" idx="8"/>
          </p:nvPr>
        </p:nvSpPr>
        <p:spPr>
          <a:xfrm>
            <a:off x="6032275" y="1440750"/>
            <a:ext cx="2173200" cy="404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panose="020B0606020202050201"/>
              <a:buNone/>
              <a:defRPr sz="2000" b="1">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273" name="Google Shape;1273;p30"/>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274" name="Google Shape;1274;p30"/>
          <p:cNvGrpSpPr/>
          <p:nvPr/>
        </p:nvGrpSpPr>
        <p:grpSpPr>
          <a:xfrm>
            <a:off x="279670" y="142140"/>
            <a:ext cx="8658931" cy="4806398"/>
            <a:chOff x="279670" y="142140"/>
            <a:chExt cx="8658931" cy="4806398"/>
          </a:xfrm>
        </p:grpSpPr>
        <p:sp>
          <p:nvSpPr>
            <p:cNvPr id="1275" name="Google Shape;1275;p30"/>
            <p:cNvSpPr/>
            <p:nvPr/>
          </p:nvSpPr>
          <p:spPr>
            <a:xfrm flipH="1">
              <a:off x="8691650" y="14214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0"/>
            <p:cNvSpPr/>
            <p:nvPr/>
          </p:nvSpPr>
          <p:spPr>
            <a:xfrm flipH="1">
              <a:off x="279670" y="4700338"/>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30"/>
          <p:cNvGrpSpPr/>
          <p:nvPr/>
        </p:nvGrpSpPr>
        <p:grpSpPr>
          <a:xfrm>
            <a:off x="251957" y="142148"/>
            <a:ext cx="8372299" cy="4843356"/>
            <a:chOff x="251957" y="142148"/>
            <a:chExt cx="8372299" cy="4843356"/>
          </a:xfrm>
        </p:grpSpPr>
        <p:grpSp>
          <p:nvGrpSpPr>
            <p:cNvPr id="1278" name="Google Shape;1278;p30"/>
            <p:cNvGrpSpPr/>
            <p:nvPr/>
          </p:nvGrpSpPr>
          <p:grpSpPr>
            <a:xfrm flipH="1">
              <a:off x="251957" y="142148"/>
              <a:ext cx="838324" cy="185756"/>
              <a:chOff x="4389925" y="459275"/>
              <a:chExt cx="999075" cy="221375"/>
            </a:xfrm>
          </p:grpSpPr>
          <p:sp>
            <p:nvSpPr>
              <p:cNvPr id="1279" name="Google Shape;1279;p30"/>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0"/>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0"/>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0"/>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0"/>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0"/>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0"/>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0"/>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0"/>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0"/>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0"/>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0"/>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30"/>
            <p:cNvGrpSpPr/>
            <p:nvPr/>
          </p:nvGrpSpPr>
          <p:grpSpPr>
            <a:xfrm flipH="1">
              <a:off x="7785932" y="4799748"/>
              <a:ext cx="838324" cy="185756"/>
              <a:chOff x="4389925" y="459275"/>
              <a:chExt cx="999075" cy="221375"/>
            </a:xfrm>
          </p:grpSpPr>
          <p:sp>
            <p:nvSpPr>
              <p:cNvPr id="1292" name="Google Shape;1292;p30"/>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0"/>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0"/>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0"/>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0"/>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0"/>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0"/>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0"/>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0"/>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0"/>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0"/>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0"/>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04" name="Google Shape;1304;p30"/>
          <p:cNvGrpSpPr/>
          <p:nvPr/>
        </p:nvGrpSpPr>
        <p:grpSpPr>
          <a:xfrm>
            <a:off x="-677625" y="-268650"/>
            <a:ext cx="9956658" cy="5037175"/>
            <a:chOff x="-677625" y="-268650"/>
            <a:chExt cx="9956658" cy="5037175"/>
          </a:xfrm>
        </p:grpSpPr>
        <p:grpSp>
          <p:nvGrpSpPr>
            <p:cNvPr id="1305" name="Google Shape;1305;p30"/>
            <p:cNvGrpSpPr/>
            <p:nvPr/>
          </p:nvGrpSpPr>
          <p:grpSpPr>
            <a:xfrm>
              <a:off x="-677625" y="1017734"/>
              <a:ext cx="1243875" cy="1001841"/>
              <a:chOff x="6198500" y="1668659"/>
              <a:chExt cx="1243875" cy="1001841"/>
            </a:xfrm>
          </p:grpSpPr>
          <p:sp>
            <p:nvSpPr>
              <p:cNvPr id="1306" name="Google Shape;1306;p30"/>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0"/>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0"/>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0"/>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0"/>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0"/>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2" name="Google Shape;1312;p30"/>
            <p:cNvGrpSpPr/>
            <p:nvPr/>
          </p:nvGrpSpPr>
          <p:grpSpPr>
            <a:xfrm flipH="1">
              <a:off x="8624258" y="4110775"/>
              <a:ext cx="654775" cy="657750"/>
              <a:chOff x="7663400" y="2447013"/>
              <a:chExt cx="654775" cy="657750"/>
            </a:xfrm>
          </p:grpSpPr>
          <p:sp>
            <p:nvSpPr>
              <p:cNvPr id="1313" name="Google Shape;1313;p30"/>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0"/>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0"/>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30"/>
            <p:cNvGrpSpPr/>
            <p:nvPr/>
          </p:nvGrpSpPr>
          <p:grpSpPr>
            <a:xfrm flipH="1">
              <a:off x="7351642" y="-268650"/>
              <a:ext cx="949825" cy="657750"/>
              <a:chOff x="7368350" y="1061350"/>
              <a:chExt cx="949825" cy="657750"/>
            </a:xfrm>
          </p:grpSpPr>
          <p:sp>
            <p:nvSpPr>
              <p:cNvPr id="1317" name="Google Shape;1317;p30"/>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0"/>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0"/>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0"/>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6"/>
        <p:cNvGrpSpPr/>
        <p:nvPr/>
      </p:nvGrpSpPr>
      <p:grpSpPr>
        <a:xfrm>
          <a:off x="0" y="0"/>
          <a:ext cx="0" cy="0"/>
          <a:chOff x="0" y="0"/>
          <a:chExt cx="0" cy="0"/>
        </a:xfrm>
      </p:grpSpPr>
      <p:sp>
        <p:nvSpPr>
          <p:cNvPr id="87" name="Google Shape;8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8" name="Google Shape;88;p4"/>
          <p:cNvSpPr txBox="1">
            <a:spLocks noGrp="1"/>
          </p:cNvSpPr>
          <p:nvPr>
            <p:ph type="body" idx="1"/>
          </p:nvPr>
        </p:nvSpPr>
        <p:spPr>
          <a:xfrm>
            <a:off x="720000" y="1139551"/>
            <a:ext cx="7704000" cy="4197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89" name="Google Shape;89;p4"/>
          <p:cNvGrpSpPr/>
          <p:nvPr/>
        </p:nvGrpSpPr>
        <p:grpSpPr>
          <a:xfrm>
            <a:off x="349807" y="179360"/>
            <a:ext cx="8017024" cy="4805518"/>
            <a:chOff x="349807" y="179360"/>
            <a:chExt cx="8017024" cy="4805518"/>
          </a:xfrm>
        </p:grpSpPr>
        <p:grpSp>
          <p:nvGrpSpPr>
            <p:cNvPr id="90" name="Google Shape;90;p4"/>
            <p:cNvGrpSpPr/>
            <p:nvPr/>
          </p:nvGrpSpPr>
          <p:grpSpPr>
            <a:xfrm flipH="1">
              <a:off x="349807" y="4799123"/>
              <a:ext cx="838324" cy="185756"/>
              <a:chOff x="4389925" y="459275"/>
              <a:chExt cx="999075" cy="221375"/>
            </a:xfrm>
          </p:grpSpPr>
          <p:sp>
            <p:nvSpPr>
              <p:cNvPr id="91" name="Google Shape;91;p4"/>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4"/>
            <p:cNvGrpSpPr/>
            <p:nvPr/>
          </p:nvGrpSpPr>
          <p:grpSpPr>
            <a:xfrm flipH="1">
              <a:off x="7528507" y="179360"/>
              <a:ext cx="838324" cy="185756"/>
              <a:chOff x="4389925" y="459275"/>
              <a:chExt cx="999075" cy="221375"/>
            </a:xfrm>
          </p:grpSpPr>
          <p:sp>
            <p:nvSpPr>
              <p:cNvPr id="104" name="Google Shape;104;p4"/>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 name="Google Shape;116;p4"/>
          <p:cNvGrpSpPr/>
          <p:nvPr/>
        </p:nvGrpSpPr>
        <p:grpSpPr>
          <a:xfrm>
            <a:off x="135158" y="1263775"/>
            <a:ext cx="8542543" cy="3751703"/>
            <a:chOff x="135158" y="1263775"/>
            <a:chExt cx="8542543" cy="3751703"/>
          </a:xfrm>
        </p:grpSpPr>
        <p:sp>
          <p:nvSpPr>
            <p:cNvPr id="117" name="Google Shape;117;p4"/>
            <p:cNvSpPr/>
            <p:nvPr/>
          </p:nvSpPr>
          <p:spPr>
            <a:xfrm flipH="1">
              <a:off x="135158" y="126377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flipH="1">
              <a:off x="8430750" y="4768527"/>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4"/>
          <p:cNvGrpSpPr/>
          <p:nvPr/>
        </p:nvGrpSpPr>
        <p:grpSpPr>
          <a:xfrm>
            <a:off x="-341717" y="210625"/>
            <a:ext cx="10226992" cy="4284738"/>
            <a:chOff x="-341717" y="210625"/>
            <a:chExt cx="10226992" cy="4284738"/>
          </a:xfrm>
        </p:grpSpPr>
        <p:grpSp>
          <p:nvGrpSpPr>
            <p:cNvPr id="120" name="Google Shape;120;p4"/>
            <p:cNvGrpSpPr/>
            <p:nvPr/>
          </p:nvGrpSpPr>
          <p:grpSpPr>
            <a:xfrm>
              <a:off x="8787483" y="3837613"/>
              <a:ext cx="654775" cy="657750"/>
              <a:chOff x="7663400" y="2447013"/>
              <a:chExt cx="654775" cy="657750"/>
            </a:xfrm>
          </p:grpSpPr>
          <p:sp>
            <p:nvSpPr>
              <p:cNvPr id="121" name="Google Shape;121;p4"/>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4"/>
            <p:cNvGrpSpPr/>
            <p:nvPr/>
          </p:nvGrpSpPr>
          <p:grpSpPr>
            <a:xfrm flipH="1">
              <a:off x="-341717" y="210625"/>
              <a:ext cx="949825" cy="657750"/>
              <a:chOff x="7368350" y="1061350"/>
              <a:chExt cx="949825" cy="657750"/>
            </a:xfrm>
          </p:grpSpPr>
          <p:sp>
            <p:nvSpPr>
              <p:cNvPr id="125" name="Google Shape;125;p4"/>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4"/>
            <p:cNvGrpSpPr/>
            <p:nvPr/>
          </p:nvGrpSpPr>
          <p:grpSpPr>
            <a:xfrm>
              <a:off x="8641400" y="230459"/>
              <a:ext cx="1243875" cy="1001841"/>
              <a:chOff x="6198500" y="1668659"/>
              <a:chExt cx="1243875" cy="1001841"/>
            </a:xfrm>
          </p:grpSpPr>
          <p:sp>
            <p:nvSpPr>
              <p:cNvPr id="130" name="Google Shape;130;p4"/>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321"/>
        <p:cNvGrpSpPr/>
        <p:nvPr/>
      </p:nvGrpSpPr>
      <p:grpSpPr>
        <a:xfrm>
          <a:off x="0" y="0"/>
          <a:ext cx="0" cy="0"/>
          <a:chOff x="0" y="0"/>
          <a:chExt cx="0" cy="0"/>
        </a:xfrm>
      </p:grpSpPr>
      <p:sp>
        <p:nvSpPr>
          <p:cNvPr id="1322" name="Google Shape;1322;p31"/>
          <p:cNvSpPr txBox="1"/>
          <p:nvPr/>
        </p:nvSpPr>
        <p:spPr>
          <a:xfrm>
            <a:off x="713225" y="3258287"/>
            <a:ext cx="3609600" cy="64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solidFill>
                  <a:schemeClr val="dk1"/>
                </a:solidFill>
                <a:latin typeface="DM Sans"/>
                <a:ea typeface="DM Sans"/>
                <a:cs typeface="DM Sans"/>
                <a:sym typeface="DM Sans"/>
              </a:rPr>
              <a:t>CREDITS:</a:t>
            </a:r>
            <a:r>
              <a:rPr lang="en-GB" sz="1000">
                <a:solidFill>
                  <a:schemeClr val="dk1"/>
                </a:solidFill>
                <a:latin typeface="DM Sans"/>
                <a:ea typeface="DM Sans"/>
                <a:cs typeface="DM Sans"/>
                <a:sym typeface="DM Sans"/>
              </a:rPr>
              <a:t> This presentation template was created by </a:t>
            </a:r>
            <a:r>
              <a:rPr lang="en-GB" sz="1000" b="1" u="sng">
                <a:solidFill>
                  <a:schemeClr val="dk1"/>
                </a:solidFill>
                <a:latin typeface="DM Sans"/>
                <a:ea typeface="DM Sans"/>
                <a:cs typeface="DM Sans"/>
                <a:sym typeface="DM Sans"/>
                <a:hlinkClick r:id="rId2"/>
              </a:rPr>
              <a:t>Slidesgo</a:t>
            </a:r>
            <a:r>
              <a:rPr lang="en-GB" sz="1000">
                <a:solidFill>
                  <a:schemeClr val="dk1"/>
                </a:solidFill>
                <a:latin typeface="DM Sans"/>
                <a:ea typeface="DM Sans"/>
                <a:cs typeface="DM Sans"/>
                <a:sym typeface="DM Sans"/>
              </a:rPr>
              <a:t>, and includes icons by </a:t>
            </a:r>
            <a:r>
              <a:rPr lang="en-GB" sz="1000" b="1" u="sng">
                <a:solidFill>
                  <a:schemeClr val="dk1"/>
                </a:solidFill>
                <a:latin typeface="DM Sans"/>
                <a:ea typeface="DM Sans"/>
                <a:cs typeface="DM Sans"/>
                <a:sym typeface="DM Sans"/>
                <a:hlinkClick r:id="rId3"/>
              </a:rPr>
              <a:t>Flaticon</a:t>
            </a:r>
            <a:r>
              <a:rPr lang="en-GB" sz="1000">
                <a:solidFill>
                  <a:schemeClr val="dk1"/>
                </a:solidFill>
                <a:latin typeface="DM Sans"/>
                <a:ea typeface="DM Sans"/>
                <a:cs typeface="DM Sans"/>
                <a:sym typeface="DM Sans"/>
              </a:rPr>
              <a:t>, and infographics &amp; images by </a:t>
            </a:r>
            <a:r>
              <a:rPr lang="en-GB" sz="1000" b="1" u="sng">
                <a:solidFill>
                  <a:schemeClr val="dk1"/>
                </a:solidFill>
                <a:latin typeface="DM Sans"/>
                <a:ea typeface="DM Sans"/>
                <a:cs typeface="DM Sans"/>
                <a:sym typeface="DM Sans"/>
                <a:hlinkClick r:id="rId4"/>
              </a:rPr>
              <a:t>Freepik</a:t>
            </a:r>
            <a:r>
              <a:rPr lang="en-GB" sz="1000" b="1" u="sng">
                <a:solidFill>
                  <a:schemeClr val="dk1"/>
                </a:solidFill>
                <a:latin typeface="DM Sans"/>
                <a:ea typeface="DM Sans"/>
                <a:cs typeface="DM Sans"/>
                <a:sym typeface="DM Sans"/>
              </a:rPr>
              <a:t> </a:t>
            </a:r>
            <a:endParaRPr sz="1000" b="1" u="sng">
              <a:solidFill>
                <a:schemeClr val="dk1"/>
              </a:solidFill>
              <a:latin typeface="DM Sans"/>
              <a:ea typeface="DM Sans"/>
              <a:cs typeface="DM Sans"/>
              <a:sym typeface="DM Sans"/>
            </a:endParaRPr>
          </a:p>
        </p:txBody>
      </p:sp>
      <p:sp>
        <p:nvSpPr>
          <p:cNvPr id="1323" name="Google Shape;1323;p31"/>
          <p:cNvSpPr txBox="1">
            <a:spLocks noGrp="1"/>
          </p:cNvSpPr>
          <p:nvPr>
            <p:ph type="title"/>
          </p:nvPr>
        </p:nvSpPr>
        <p:spPr>
          <a:xfrm>
            <a:off x="713225" y="703062"/>
            <a:ext cx="3613500" cy="912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4" name="Google Shape;1324;p31"/>
          <p:cNvSpPr txBox="1">
            <a:spLocks noGrp="1"/>
          </p:cNvSpPr>
          <p:nvPr>
            <p:ph type="subTitle" idx="1"/>
          </p:nvPr>
        </p:nvSpPr>
        <p:spPr>
          <a:xfrm>
            <a:off x="713225" y="1628448"/>
            <a:ext cx="3613500" cy="10020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325" name="Google Shape;1325;p31"/>
          <p:cNvGrpSpPr/>
          <p:nvPr/>
        </p:nvGrpSpPr>
        <p:grpSpPr>
          <a:xfrm>
            <a:off x="243314" y="226906"/>
            <a:ext cx="8606611" cy="4741073"/>
            <a:chOff x="243314" y="226906"/>
            <a:chExt cx="8606611" cy="4741073"/>
          </a:xfrm>
        </p:grpSpPr>
        <p:grpSp>
          <p:nvGrpSpPr>
            <p:cNvPr id="1326" name="Google Shape;1326;p31"/>
            <p:cNvGrpSpPr/>
            <p:nvPr/>
          </p:nvGrpSpPr>
          <p:grpSpPr>
            <a:xfrm flipH="1">
              <a:off x="8011602" y="226906"/>
              <a:ext cx="838324" cy="185756"/>
              <a:chOff x="4389925" y="459275"/>
              <a:chExt cx="999075" cy="221375"/>
            </a:xfrm>
          </p:grpSpPr>
          <p:sp>
            <p:nvSpPr>
              <p:cNvPr id="1327" name="Google Shape;1327;p31"/>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1"/>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1"/>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1"/>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1"/>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1"/>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1"/>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1"/>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1"/>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1"/>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1"/>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1"/>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31"/>
            <p:cNvGrpSpPr/>
            <p:nvPr/>
          </p:nvGrpSpPr>
          <p:grpSpPr>
            <a:xfrm flipH="1">
              <a:off x="243314" y="4782223"/>
              <a:ext cx="838324" cy="185756"/>
              <a:chOff x="4389925" y="459275"/>
              <a:chExt cx="999075" cy="221375"/>
            </a:xfrm>
          </p:grpSpPr>
          <p:sp>
            <p:nvSpPr>
              <p:cNvPr id="1340" name="Google Shape;1340;p31"/>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1"/>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1"/>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1"/>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1"/>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1"/>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1"/>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1"/>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1"/>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1"/>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1"/>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1"/>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2" name="Google Shape;1352;p31"/>
          <p:cNvSpPr/>
          <p:nvPr/>
        </p:nvSpPr>
        <p:spPr>
          <a:xfrm flipH="1">
            <a:off x="41208" y="16782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3" name="Google Shape;1353;p31"/>
          <p:cNvGrpSpPr/>
          <p:nvPr/>
        </p:nvGrpSpPr>
        <p:grpSpPr>
          <a:xfrm>
            <a:off x="4097088" y="-70450"/>
            <a:ext cx="5159038" cy="5274413"/>
            <a:chOff x="4097088" y="-70450"/>
            <a:chExt cx="5159038" cy="5274413"/>
          </a:xfrm>
        </p:grpSpPr>
        <p:grpSp>
          <p:nvGrpSpPr>
            <p:cNvPr id="1354" name="Google Shape;1354;p31"/>
            <p:cNvGrpSpPr/>
            <p:nvPr/>
          </p:nvGrpSpPr>
          <p:grpSpPr>
            <a:xfrm>
              <a:off x="8601350" y="4546213"/>
              <a:ext cx="654775" cy="657750"/>
              <a:chOff x="7663400" y="2447013"/>
              <a:chExt cx="654775" cy="657750"/>
            </a:xfrm>
          </p:grpSpPr>
          <p:sp>
            <p:nvSpPr>
              <p:cNvPr id="1355" name="Google Shape;1355;p31"/>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1"/>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1"/>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31"/>
            <p:cNvGrpSpPr/>
            <p:nvPr/>
          </p:nvGrpSpPr>
          <p:grpSpPr>
            <a:xfrm>
              <a:off x="4097088" y="-70450"/>
              <a:ext cx="949825" cy="657750"/>
              <a:chOff x="7368350" y="1061350"/>
              <a:chExt cx="949825" cy="657750"/>
            </a:xfrm>
          </p:grpSpPr>
          <p:sp>
            <p:nvSpPr>
              <p:cNvPr id="1359" name="Google Shape;1359;p31"/>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1"/>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1"/>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1"/>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63"/>
        <p:cNvGrpSpPr/>
        <p:nvPr/>
      </p:nvGrpSpPr>
      <p:grpSpPr>
        <a:xfrm>
          <a:off x="0" y="0"/>
          <a:ext cx="0" cy="0"/>
          <a:chOff x="0" y="0"/>
          <a:chExt cx="0" cy="0"/>
        </a:xfrm>
      </p:grpSpPr>
      <p:grpSp>
        <p:nvGrpSpPr>
          <p:cNvPr id="1364" name="Google Shape;1364;p32"/>
          <p:cNvGrpSpPr/>
          <p:nvPr/>
        </p:nvGrpSpPr>
        <p:grpSpPr>
          <a:xfrm>
            <a:off x="279670" y="142140"/>
            <a:ext cx="8658931" cy="4806398"/>
            <a:chOff x="279670" y="142140"/>
            <a:chExt cx="8658931" cy="4806398"/>
          </a:xfrm>
        </p:grpSpPr>
        <p:sp>
          <p:nvSpPr>
            <p:cNvPr id="1365" name="Google Shape;1365;p32"/>
            <p:cNvSpPr/>
            <p:nvPr/>
          </p:nvSpPr>
          <p:spPr>
            <a:xfrm flipH="1">
              <a:off x="8691650" y="14214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2"/>
            <p:cNvSpPr/>
            <p:nvPr/>
          </p:nvSpPr>
          <p:spPr>
            <a:xfrm flipH="1">
              <a:off x="279670" y="4700338"/>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32"/>
          <p:cNvGrpSpPr/>
          <p:nvPr/>
        </p:nvGrpSpPr>
        <p:grpSpPr>
          <a:xfrm>
            <a:off x="251957" y="142148"/>
            <a:ext cx="8372299" cy="4843356"/>
            <a:chOff x="251957" y="142148"/>
            <a:chExt cx="8372299" cy="4843356"/>
          </a:xfrm>
        </p:grpSpPr>
        <p:grpSp>
          <p:nvGrpSpPr>
            <p:cNvPr id="1368" name="Google Shape;1368;p32"/>
            <p:cNvGrpSpPr/>
            <p:nvPr/>
          </p:nvGrpSpPr>
          <p:grpSpPr>
            <a:xfrm flipH="1">
              <a:off x="251957" y="142148"/>
              <a:ext cx="838324" cy="185756"/>
              <a:chOff x="4389925" y="459275"/>
              <a:chExt cx="999075" cy="221375"/>
            </a:xfrm>
          </p:grpSpPr>
          <p:sp>
            <p:nvSpPr>
              <p:cNvPr id="1369" name="Google Shape;1369;p32"/>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2"/>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2"/>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2"/>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2"/>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2"/>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2"/>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2"/>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2"/>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2"/>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2"/>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2"/>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1" name="Google Shape;1381;p32"/>
            <p:cNvGrpSpPr/>
            <p:nvPr/>
          </p:nvGrpSpPr>
          <p:grpSpPr>
            <a:xfrm flipH="1">
              <a:off x="7785932" y="4799748"/>
              <a:ext cx="838324" cy="185756"/>
              <a:chOff x="4389925" y="459275"/>
              <a:chExt cx="999075" cy="221375"/>
            </a:xfrm>
          </p:grpSpPr>
          <p:sp>
            <p:nvSpPr>
              <p:cNvPr id="1382" name="Google Shape;1382;p32"/>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2"/>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2"/>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2"/>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2"/>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2"/>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2"/>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2"/>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2"/>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2"/>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2"/>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2"/>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4" name="Google Shape;1394;p32"/>
          <p:cNvGrpSpPr/>
          <p:nvPr/>
        </p:nvGrpSpPr>
        <p:grpSpPr>
          <a:xfrm>
            <a:off x="-677625" y="-268650"/>
            <a:ext cx="9956658" cy="5037175"/>
            <a:chOff x="-677625" y="-268650"/>
            <a:chExt cx="9956658" cy="5037175"/>
          </a:xfrm>
        </p:grpSpPr>
        <p:grpSp>
          <p:nvGrpSpPr>
            <p:cNvPr id="1395" name="Google Shape;1395;p32"/>
            <p:cNvGrpSpPr/>
            <p:nvPr/>
          </p:nvGrpSpPr>
          <p:grpSpPr>
            <a:xfrm>
              <a:off x="-677625" y="1017734"/>
              <a:ext cx="1243875" cy="1001841"/>
              <a:chOff x="6198500" y="1668659"/>
              <a:chExt cx="1243875" cy="1001841"/>
            </a:xfrm>
          </p:grpSpPr>
          <p:sp>
            <p:nvSpPr>
              <p:cNvPr id="1396" name="Google Shape;1396;p32"/>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2"/>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2"/>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2"/>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2"/>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2"/>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2" name="Google Shape;1402;p32"/>
            <p:cNvGrpSpPr/>
            <p:nvPr/>
          </p:nvGrpSpPr>
          <p:grpSpPr>
            <a:xfrm flipH="1">
              <a:off x="8624258" y="4110775"/>
              <a:ext cx="654775" cy="657750"/>
              <a:chOff x="7663400" y="2447013"/>
              <a:chExt cx="654775" cy="657750"/>
            </a:xfrm>
          </p:grpSpPr>
          <p:sp>
            <p:nvSpPr>
              <p:cNvPr id="1403" name="Google Shape;1403;p32"/>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2"/>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2"/>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32"/>
            <p:cNvGrpSpPr/>
            <p:nvPr/>
          </p:nvGrpSpPr>
          <p:grpSpPr>
            <a:xfrm flipH="1">
              <a:off x="7351642" y="-268650"/>
              <a:ext cx="949825" cy="657750"/>
              <a:chOff x="7368350" y="1061350"/>
              <a:chExt cx="949825" cy="657750"/>
            </a:xfrm>
          </p:grpSpPr>
          <p:sp>
            <p:nvSpPr>
              <p:cNvPr id="1407" name="Google Shape;1407;p32"/>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2"/>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2"/>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2"/>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411"/>
        <p:cNvGrpSpPr/>
        <p:nvPr/>
      </p:nvGrpSpPr>
      <p:grpSpPr>
        <a:xfrm>
          <a:off x="0" y="0"/>
          <a:ext cx="0" cy="0"/>
          <a:chOff x="0" y="0"/>
          <a:chExt cx="0" cy="0"/>
        </a:xfrm>
      </p:grpSpPr>
      <p:grpSp>
        <p:nvGrpSpPr>
          <p:cNvPr id="1412" name="Google Shape;1412;p33"/>
          <p:cNvGrpSpPr/>
          <p:nvPr/>
        </p:nvGrpSpPr>
        <p:grpSpPr>
          <a:xfrm>
            <a:off x="7488089" y="198735"/>
            <a:ext cx="838324" cy="185756"/>
            <a:chOff x="4389925" y="459275"/>
            <a:chExt cx="999075" cy="221375"/>
          </a:xfrm>
        </p:grpSpPr>
        <p:sp>
          <p:nvSpPr>
            <p:cNvPr id="1413" name="Google Shape;1413;p33"/>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3"/>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3"/>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3"/>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3"/>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3"/>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3"/>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3"/>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3"/>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3"/>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3"/>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3"/>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33"/>
          <p:cNvGrpSpPr/>
          <p:nvPr/>
        </p:nvGrpSpPr>
        <p:grpSpPr>
          <a:xfrm>
            <a:off x="385814" y="4727485"/>
            <a:ext cx="838324" cy="185756"/>
            <a:chOff x="4389925" y="459275"/>
            <a:chExt cx="999075" cy="221375"/>
          </a:xfrm>
        </p:grpSpPr>
        <p:sp>
          <p:nvSpPr>
            <p:cNvPr id="1426" name="Google Shape;1426;p33"/>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3"/>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3"/>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3"/>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3"/>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3"/>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3"/>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3"/>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3"/>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3"/>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3"/>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3"/>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 name="Google Shape;1438;p33"/>
          <p:cNvGrpSpPr/>
          <p:nvPr/>
        </p:nvGrpSpPr>
        <p:grpSpPr>
          <a:xfrm>
            <a:off x="209632" y="156550"/>
            <a:ext cx="1477226" cy="4193861"/>
            <a:chOff x="209632" y="156550"/>
            <a:chExt cx="1477226" cy="4193861"/>
          </a:xfrm>
        </p:grpSpPr>
        <p:sp>
          <p:nvSpPr>
            <p:cNvPr id="1439" name="Google Shape;1439;p33"/>
            <p:cNvSpPr/>
            <p:nvPr/>
          </p:nvSpPr>
          <p:spPr>
            <a:xfrm flipH="1">
              <a:off x="1400283" y="156550"/>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3"/>
            <p:cNvSpPr/>
            <p:nvPr/>
          </p:nvSpPr>
          <p:spPr>
            <a:xfrm>
              <a:off x="209632" y="410346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1" name="Google Shape;1441;p33"/>
          <p:cNvGrpSpPr/>
          <p:nvPr/>
        </p:nvGrpSpPr>
        <p:grpSpPr>
          <a:xfrm>
            <a:off x="8628350" y="156538"/>
            <a:ext cx="654775" cy="657750"/>
            <a:chOff x="7663400" y="2447013"/>
            <a:chExt cx="654775" cy="657750"/>
          </a:xfrm>
        </p:grpSpPr>
        <p:sp>
          <p:nvSpPr>
            <p:cNvPr id="1442" name="Google Shape;1442;p33"/>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3"/>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3"/>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33"/>
          <p:cNvGrpSpPr/>
          <p:nvPr/>
        </p:nvGrpSpPr>
        <p:grpSpPr>
          <a:xfrm>
            <a:off x="135288" y="117738"/>
            <a:ext cx="949825" cy="657750"/>
            <a:chOff x="7229325" y="1061350"/>
            <a:chExt cx="949825" cy="657750"/>
          </a:xfrm>
        </p:grpSpPr>
        <p:sp>
          <p:nvSpPr>
            <p:cNvPr id="1446" name="Google Shape;1446;p33"/>
            <p:cNvSpPr/>
            <p:nvPr/>
          </p:nvSpPr>
          <p:spPr>
            <a:xfrm>
              <a:off x="7229325"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3"/>
            <p:cNvSpPr/>
            <p:nvPr/>
          </p:nvSpPr>
          <p:spPr>
            <a:xfrm>
              <a:off x="7524375"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3"/>
            <p:cNvSpPr/>
            <p:nvPr/>
          </p:nvSpPr>
          <p:spPr>
            <a:xfrm>
              <a:off x="7524375"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3"/>
            <p:cNvSpPr/>
            <p:nvPr/>
          </p:nvSpPr>
          <p:spPr>
            <a:xfrm>
              <a:off x="7817550"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33"/>
          <p:cNvGrpSpPr/>
          <p:nvPr/>
        </p:nvGrpSpPr>
        <p:grpSpPr>
          <a:xfrm rot="10800000" flipH="1">
            <a:off x="8199913" y="4204209"/>
            <a:ext cx="1243875" cy="1001841"/>
            <a:chOff x="6198500" y="1668659"/>
            <a:chExt cx="1243875" cy="1001841"/>
          </a:xfrm>
        </p:grpSpPr>
        <p:sp>
          <p:nvSpPr>
            <p:cNvPr id="1451" name="Google Shape;1451;p33"/>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3"/>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3"/>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3"/>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3"/>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3"/>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6"/>
        <p:cNvGrpSpPr/>
        <p:nvPr/>
      </p:nvGrpSpPr>
      <p:grpSpPr>
        <a:xfrm>
          <a:off x="0" y="0"/>
          <a:ext cx="0" cy="0"/>
          <a:chOff x="0" y="0"/>
          <a:chExt cx="0" cy="0"/>
        </a:xfrm>
      </p:grpSpPr>
      <p:sp>
        <p:nvSpPr>
          <p:cNvPr id="137" name="Google Shape;13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5"/>
          <p:cNvSpPr txBox="1">
            <a:spLocks noGrp="1"/>
          </p:cNvSpPr>
          <p:nvPr>
            <p:ph type="subTitle" idx="1"/>
          </p:nvPr>
        </p:nvSpPr>
        <p:spPr>
          <a:xfrm>
            <a:off x="5089996" y="3798303"/>
            <a:ext cx="2204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9" name="Google Shape;139;p5"/>
          <p:cNvSpPr txBox="1">
            <a:spLocks noGrp="1"/>
          </p:cNvSpPr>
          <p:nvPr>
            <p:ph type="subTitle" idx="2"/>
          </p:nvPr>
        </p:nvSpPr>
        <p:spPr>
          <a:xfrm>
            <a:off x="1847310" y="3798303"/>
            <a:ext cx="2203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0" name="Google Shape;140;p5"/>
          <p:cNvSpPr txBox="1">
            <a:spLocks noGrp="1"/>
          </p:cNvSpPr>
          <p:nvPr>
            <p:ph type="subTitle" idx="3"/>
          </p:nvPr>
        </p:nvSpPr>
        <p:spPr>
          <a:xfrm>
            <a:off x="5089988" y="3454204"/>
            <a:ext cx="22047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41" name="Google Shape;141;p5"/>
          <p:cNvSpPr txBox="1">
            <a:spLocks noGrp="1"/>
          </p:cNvSpPr>
          <p:nvPr>
            <p:ph type="subTitle" idx="4"/>
          </p:nvPr>
        </p:nvSpPr>
        <p:spPr>
          <a:xfrm>
            <a:off x="1847113" y="3454204"/>
            <a:ext cx="22035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grpSp>
        <p:nvGrpSpPr>
          <p:cNvPr id="142" name="Google Shape;142;p5"/>
          <p:cNvGrpSpPr/>
          <p:nvPr/>
        </p:nvGrpSpPr>
        <p:grpSpPr>
          <a:xfrm>
            <a:off x="349807" y="179360"/>
            <a:ext cx="8017024" cy="4805518"/>
            <a:chOff x="349807" y="179360"/>
            <a:chExt cx="8017024" cy="4805518"/>
          </a:xfrm>
        </p:grpSpPr>
        <p:grpSp>
          <p:nvGrpSpPr>
            <p:cNvPr id="143" name="Google Shape;143;p5"/>
            <p:cNvGrpSpPr/>
            <p:nvPr/>
          </p:nvGrpSpPr>
          <p:grpSpPr>
            <a:xfrm flipH="1">
              <a:off x="349807" y="4799123"/>
              <a:ext cx="838324" cy="185756"/>
              <a:chOff x="4389925" y="459275"/>
              <a:chExt cx="999075" cy="221375"/>
            </a:xfrm>
          </p:grpSpPr>
          <p:sp>
            <p:nvSpPr>
              <p:cNvPr id="144" name="Google Shape;144;p5"/>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56;p5"/>
            <p:cNvGrpSpPr/>
            <p:nvPr/>
          </p:nvGrpSpPr>
          <p:grpSpPr>
            <a:xfrm flipH="1">
              <a:off x="7528507" y="179360"/>
              <a:ext cx="838324" cy="185756"/>
              <a:chOff x="4389925" y="459275"/>
              <a:chExt cx="999075" cy="221375"/>
            </a:xfrm>
          </p:grpSpPr>
          <p:sp>
            <p:nvSpPr>
              <p:cNvPr id="157" name="Google Shape;157;p5"/>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 name="Google Shape;169;p5"/>
          <p:cNvGrpSpPr/>
          <p:nvPr/>
        </p:nvGrpSpPr>
        <p:grpSpPr>
          <a:xfrm>
            <a:off x="135158" y="1263775"/>
            <a:ext cx="8542543" cy="3751703"/>
            <a:chOff x="135158" y="1263775"/>
            <a:chExt cx="8542543" cy="3751703"/>
          </a:xfrm>
        </p:grpSpPr>
        <p:sp>
          <p:nvSpPr>
            <p:cNvPr id="170" name="Google Shape;170;p5"/>
            <p:cNvSpPr/>
            <p:nvPr/>
          </p:nvSpPr>
          <p:spPr>
            <a:xfrm flipH="1">
              <a:off x="135158" y="126377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flipH="1">
              <a:off x="8430750" y="4768527"/>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5"/>
          <p:cNvGrpSpPr/>
          <p:nvPr/>
        </p:nvGrpSpPr>
        <p:grpSpPr>
          <a:xfrm>
            <a:off x="-341717" y="210625"/>
            <a:ext cx="10226992" cy="4284738"/>
            <a:chOff x="-341717" y="210625"/>
            <a:chExt cx="10226992" cy="4284738"/>
          </a:xfrm>
        </p:grpSpPr>
        <p:grpSp>
          <p:nvGrpSpPr>
            <p:cNvPr id="173" name="Google Shape;173;p5"/>
            <p:cNvGrpSpPr/>
            <p:nvPr/>
          </p:nvGrpSpPr>
          <p:grpSpPr>
            <a:xfrm>
              <a:off x="8787483" y="3837613"/>
              <a:ext cx="654775" cy="657750"/>
              <a:chOff x="7663400" y="2447013"/>
              <a:chExt cx="654775" cy="657750"/>
            </a:xfrm>
          </p:grpSpPr>
          <p:sp>
            <p:nvSpPr>
              <p:cNvPr id="174" name="Google Shape;174;p5"/>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5"/>
            <p:cNvGrpSpPr/>
            <p:nvPr/>
          </p:nvGrpSpPr>
          <p:grpSpPr>
            <a:xfrm flipH="1">
              <a:off x="-341717" y="210625"/>
              <a:ext cx="949825" cy="657750"/>
              <a:chOff x="7368350" y="1061350"/>
              <a:chExt cx="949825" cy="657750"/>
            </a:xfrm>
          </p:grpSpPr>
          <p:sp>
            <p:nvSpPr>
              <p:cNvPr id="178" name="Google Shape;178;p5"/>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5"/>
            <p:cNvGrpSpPr/>
            <p:nvPr/>
          </p:nvGrpSpPr>
          <p:grpSpPr>
            <a:xfrm>
              <a:off x="8641400" y="230459"/>
              <a:ext cx="1243875" cy="1001841"/>
              <a:chOff x="6198500" y="1668659"/>
              <a:chExt cx="1243875" cy="1001841"/>
            </a:xfrm>
          </p:grpSpPr>
          <p:sp>
            <p:nvSpPr>
              <p:cNvPr id="183" name="Google Shape;183;p5"/>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9"/>
        <p:cNvGrpSpPr/>
        <p:nvPr/>
      </p:nvGrpSpPr>
      <p:grpSpPr>
        <a:xfrm>
          <a:off x="0" y="0"/>
          <a:ext cx="0" cy="0"/>
          <a:chOff x="0" y="0"/>
          <a:chExt cx="0" cy="0"/>
        </a:xfrm>
      </p:grpSpPr>
      <p:sp>
        <p:nvSpPr>
          <p:cNvPr id="190" name="Google Shape;19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91" name="Google Shape;191;p6"/>
          <p:cNvGrpSpPr/>
          <p:nvPr/>
        </p:nvGrpSpPr>
        <p:grpSpPr>
          <a:xfrm>
            <a:off x="279670" y="142140"/>
            <a:ext cx="8658931" cy="4806398"/>
            <a:chOff x="279670" y="142140"/>
            <a:chExt cx="8658931" cy="4806398"/>
          </a:xfrm>
        </p:grpSpPr>
        <p:sp>
          <p:nvSpPr>
            <p:cNvPr id="192" name="Google Shape;192;p6"/>
            <p:cNvSpPr/>
            <p:nvPr/>
          </p:nvSpPr>
          <p:spPr>
            <a:xfrm flipH="1">
              <a:off x="8691650" y="14214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flipH="1">
              <a:off x="279670" y="4700338"/>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6"/>
          <p:cNvGrpSpPr/>
          <p:nvPr/>
        </p:nvGrpSpPr>
        <p:grpSpPr>
          <a:xfrm>
            <a:off x="251957" y="142148"/>
            <a:ext cx="8372299" cy="4843356"/>
            <a:chOff x="251957" y="142148"/>
            <a:chExt cx="8372299" cy="4843356"/>
          </a:xfrm>
        </p:grpSpPr>
        <p:grpSp>
          <p:nvGrpSpPr>
            <p:cNvPr id="195" name="Google Shape;195;p6"/>
            <p:cNvGrpSpPr/>
            <p:nvPr/>
          </p:nvGrpSpPr>
          <p:grpSpPr>
            <a:xfrm flipH="1">
              <a:off x="251957" y="142148"/>
              <a:ext cx="838324" cy="185756"/>
              <a:chOff x="4389925" y="459275"/>
              <a:chExt cx="999075" cy="221375"/>
            </a:xfrm>
          </p:grpSpPr>
          <p:sp>
            <p:nvSpPr>
              <p:cNvPr id="196" name="Google Shape;196;p6"/>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6"/>
            <p:cNvGrpSpPr/>
            <p:nvPr/>
          </p:nvGrpSpPr>
          <p:grpSpPr>
            <a:xfrm flipH="1">
              <a:off x="7785932" y="4799748"/>
              <a:ext cx="838324" cy="185756"/>
              <a:chOff x="4389925" y="459275"/>
              <a:chExt cx="999075" cy="221375"/>
            </a:xfrm>
          </p:grpSpPr>
          <p:sp>
            <p:nvSpPr>
              <p:cNvPr id="209" name="Google Shape;209;p6"/>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1" name="Google Shape;221;p6"/>
          <p:cNvGrpSpPr/>
          <p:nvPr/>
        </p:nvGrpSpPr>
        <p:grpSpPr>
          <a:xfrm>
            <a:off x="-677625" y="-268650"/>
            <a:ext cx="9956658" cy="5037175"/>
            <a:chOff x="-677625" y="-268650"/>
            <a:chExt cx="9956658" cy="5037175"/>
          </a:xfrm>
        </p:grpSpPr>
        <p:grpSp>
          <p:nvGrpSpPr>
            <p:cNvPr id="222" name="Google Shape;222;p6"/>
            <p:cNvGrpSpPr/>
            <p:nvPr/>
          </p:nvGrpSpPr>
          <p:grpSpPr>
            <a:xfrm>
              <a:off x="-677625" y="1017734"/>
              <a:ext cx="1243875" cy="1001841"/>
              <a:chOff x="6198500" y="1668659"/>
              <a:chExt cx="1243875" cy="1001841"/>
            </a:xfrm>
          </p:grpSpPr>
          <p:sp>
            <p:nvSpPr>
              <p:cNvPr id="223" name="Google Shape;223;p6"/>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6"/>
            <p:cNvGrpSpPr/>
            <p:nvPr/>
          </p:nvGrpSpPr>
          <p:grpSpPr>
            <a:xfrm flipH="1">
              <a:off x="8624258" y="4110775"/>
              <a:ext cx="654775" cy="657750"/>
              <a:chOff x="7663400" y="2447013"/>
              <a:chExt cx="654775" cy="657750"/>
            </a:xfrm>
          </p:grpSpPr>
          <p:sp>
            <p:nvSpPr>
              <p:cNvPr id="230" name="Google Shape;230;p6"/>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6"/>
            <p:cNvGrpSpPr/>
            <p:nvPr/>
          </p:nvGrpSpPr>
          <p:grpSpPr>
            <a:xfrm flipH="1">
              <a:off x="7351642" y="-268650"/>
              <a:ext cx="949825" cy="657750"/>
              <a:chOff x="7368350" y="1061350"/>
              <a:chExt cx="949825" cy="657750"/>
            </a:xfrm>
          </p:grpSpPr>
          <p:sp>
            <p:nvSpPr>
              <p:cNvPr id="234" name="Google Shape;234;p6"/>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38"/>
        <p:cNvGrpSpPr/>
        <p:nvPr/>
      </p:nvGrpSpPr>
      <p:grpSpPr>
        <a:xfrm>
          <a:off x="0" y="0"/>
          <a:ext cx="0" cy="0"/>
          <a:chOff x="0" y="0"/>
          <a:chExt cx="0" cy="0"/>
        </a:xfrm>
      </p:grpSpPr>
      <p:sp>
        <p:nvSpPr>
          <p:cNvPr id="239" name="Google Shape;239;p7"/>
          <p:cNvSpPr txBox="1">
            <a:spLocks noGrp="1"/>
          </p:cNvSpPr>
          <p:nvPr>
            <p:ph type="title"/>
          </p:nvPr>
        </p:nvSpPr>
        <p:spPr>
          <a:xfrm>
            <a:off x="4758025" y="1051500"/>
            <a:ext cx="3549900" cy="113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0" name="Google Shape;240;p7"/>
          <p:cNvSpPr txBox="1">
            <a:spLocks noGrp="1"/>
          </p:cNvSpPr>
          <p:nvPr>
            <p:ph type="subTitle" idx="1"/>
          </p:nvPr>
        </p:nvSpPr>
        <p:spPr>
          <a:xfrm>
            <a:off x="4758025" y="2184900"/>
            <a:ext cx="3549900" cy="1907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241" name="Google Shape;241;p7"/>
          <p:cNvSpPr>
            <a:spLocks noGrp="1"/>
          </p:cNvSpPr>
          <p:nvPr>
            <p:ph type="pic" idx="2"/>
          </p:nvPr>
        </p:nvSpPr>
        <p:spPr>
          <a:xfrm>
            <a:off x="1040075" y="1075200"/>
            <a:ext cx="3363300" cy="2993100"/>
          </a:xfrm>
          <a:prstGeom prst="hexagon">
            <a:avLst>
              <a:gd name="adj" fmla="val 25000"/>
              <a:gd name="vf" fmla="val 115470"/>
            </a:avLst>
          </a:prstGeom>
          <a:noFill/>
          <a:ln>
            <a:noFill/>
          </a:ln>
        </p:spPr>
      </p:sp>
      <p:grpSp>
        <p:nvGrpSpPr>
          <p:cNvPr id="242" name="Google Shape;242;p7"/>
          <p:cNvGrpSpPr/>
          <p:nvPr/>
        </p:nvGrpSpPr>
        <p:grpSpPr>
          <a:xfrm>
            <a:off x="560570" y="199048"/>
            <a:ext cx="8225224" cy="4714193"/>
            <a:chOff x="560570" y="199048"/>
            <a:chExt cx="8225224" cy="4714193"/>
          </a:xfrm>
        </p:grpSpPr>
        <p:grpSp>
          <p:nvGrpSpPr>
            <p:cNvPr id="243" name="Google Shape;243;p7"/>
            <p:cNvGrpSpPr/>
            <p:nvPr/>
          </p:nvGrpSpPr>
          <p:grpSpPr>
            <a:xfrm flipH="1">
              <a:off x="7947470" y="199048"/>
              <a:ext cx="838324" cy="185756"/>
              <a:chOff x="4389925" y="459275"/>
              <a:chExt cx="999075" cy="221375"/>
            </a:xfrm>
          </p:grpSpPr>
          <p:sp>
            <p:nvSpPr>
              <p:cNvPr id="244" name="Google Shape;244;p7"/>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7"/>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7"/>
            <p:cNvGrpSpPr/>
            <p:nvPr/>
          </p:nvGrpSpPr>
          <p:grpSpPr>
            <a:xfrm flipH="1">
              <a:off x="560570" y="4727485"/>
              <a:ext cx="838324" cy="185756"/>
              <a:chOff x="4389925" y="459275"/>
              <a:chExt cx="999075" cy="221375"/>
            </a:xfrm>
          </p:grpSpPr>
          <p:sp>
            <p:nvSpPr>
              <p:cNvPr id="257" name="Google Shape;257;p7"/>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 name="Google Shape;269;p7"/>
          <p:cNvGrpSpPr/>
          <p:nvPr/>
        </p:nvGrpSpPr>
        <p:grpSpPr>
          <a:xfrm>
            <a:off x="3950063" y="-180525"/>
            <a:ext cx="4946470" cy="5165187"/>
            <a:chOff x="3950063" y="-180525"/>
            <a:chExt cx="4946470" cy="5165187"/>
          </a:xfrm>
        </p:grpSpPr>
        <p:grpSp>
          <p:nvGrpSpPr>
            <p:cNvPr id="270" name="Google Shape;270;p7"/>
            <p:cNvGrpSpPr/>
            <p:nvPr/>
          </p:nvGrpSpPr>
          <p:grpSpPr>
            <a:xfrm flipH="1">
              <a:off x="8241758" y="4326913"/>
              <a:ext cx="654775" cy="657750"/>
              <a:chOff x="7663400" y="2447013"/>
              <a:chExt cx="654775" cy="657750"/>
            </a:xfrm>
          </p:grpSpPr>
          <p:sp>
            <p:nvSpPr>
              <p:cNvPr id="271" name="Google Shape;271;p7"/>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7"/>
            <p:cNvGrpSpPr/>
            <p:nvPr/>
          </p:nvGrpSpPr>
          <p:grpSpPr>
            <a:xfrm>
              <a:off x="3950063" y="-180525"/>
              <a:ext cx="1243875" cy="1001841"/>
              <a:chOff x="6198500" y="1668659"/>
              <a:chExt cx="1243875" cy="1001841"/>
            </a:xfrm>
          </p:grpSpPr>
          <p:sp>
            <p:nvSpPr>
              <p:cNvPr id="275" name="Google Shape;275;p7"/>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 name="Google Shape;281;p7"/>
          <p:cNvGrpSpPr/>
          <p:nvPr/>
        </p:nvGrpSpPr>
        <p:grpSpPr>
          <a:xfrm>
            <a:off x="385825" y="168452"/>
            <a:ext cx="4822958" cy="4683748"/>
            <a:chOff x="385825" y="168452"/>
            <a:chExt cx="4822958" cy="4683748"/>
          </a:xfrm>
        </p:grpSpPr>
        <p:sp>
          <p:nvSpPr>
            <p:cNvPr id="282" name="Google Shape;282;p7"/>
            <p:cNvSpPr/>
            <p:nvPr/>
          </p:nvSpPr>
          <p:spPr>
            <a:xfrm flipH="1">
              <a:off x="385825" y="168452"/>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flipH="1">
              <a:off x="4922208" y="4604000"/>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4"/>
        <p:cNvGrpSpPr/>
        <p:nvPr/>
      </p:nvGrpSpPr>
      <p:grpSpPr>
        <a:xfrm>
          <a:off x="0" y="0"/>
          <a:ext cx="0" cy="0"/>
          <a:chOff x="0" y="0"/>
          <a:chExt cx="0" cy="0"/>
        </a:xfrm>
      </p:grpSpPr>
      <p:sp>
        <p:nvSpPr>
          <p:cNvPr id="285" name="Google Shape;285;p8"/>
          <p:cNvSpPr txBox="1">
            <a:spLocks noGrp="1"/>
          </p:cNvSpPr>
          <p:nvPr>
            <p:ph type="title"/>
          </p:nvPr>
        </p:nvSpPr>
        <p:spPr>
          <a:xfrm>
            <a:off x="713225" y="1761600"/>
            <a:ext cx="3873600" cy="16203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4800"/>
              <a:buNone/>
              <a:defRPr sz="5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86" name="Google Shape;286;p8"/>
          <p:cNvGrpSpPr/>
          <p:nvPr/>
        </p:nvGrpSpPr>
        <p:grpSpPr>
          <a:xfrm>
            <a:off x="385814" y="311460"/>
            <a:ext cx="8419724" cy="4601781"/>
            <a:chOff x="385814" y="311460"/>
            <a:chExt cx="8419724" cy="4601781"/>
          </a:xfrm>
        </p:grpSpPr>
        <p:grpSp>
          <p:nvGrpSpPr>
            <p:cNvPr id="287" name="Google Shape;287;p8"/>
            <p:cNvGrpSpPr/>
            <p:nvPr/>
          </p:nvGrpSpPr>
          <p:grpSpPr>
            <a:xfrm>
              <a:off x="7967214" y="311460"/>
              <a:ext cx="838324" cy="185756"/>
              <a:chOff x="4389925" y="459275"/>
              <a:chExt cx="999075" cy="221375"/>
            </a:xfrm>
          </p:grpSpPr>
          <p:sp>
            <p:nvSpPr>
              <p:cNvPr id="288" name="Google Shape;288;p8"/>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8"/>
            <p:cNvGrpSpPr/>
            <p:nvPr/>
          </p:nvGrpSpPr>
          <p:grpSpPr>
            <a:xfrm>
              <a:off x="385814" y="4727485"/>
              <a:ext cx="838324" cy="185756"/>
              <a:chOff x="4389925" y="459275"/>
              <a:chExt cx="999075" cy="221375"/>
            </a:xfrm>
          </p:grpSpPr>
          <p:sp>
            <p:nvSpPr>
              <p:cNvPr id="301" name="Google Shape;301;p8"/>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3" name="Google Shape;313;p8"/>
          <p:cNvSpPr/>
          <p:nvPr/>
        </p:nvSpPr>
        <p:spPr>
          <a:xfrm flipH="1">
            <a:off x="3199833" y="21062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8"/>
          <p:cNvGrpSpPr/>
          <p:nvPr/>
        </p:nvGrpSpPr>
        <p:grpSpPr>
          <a:xfrm>
            <a:off x="274325" y="210625"/>
            <a:ext cx="8593075" cy="4774038"/>
            <a:chOff x="274325" y="210625"/>
            <a:chExt cx="8593075" cy="4774038"/>
          </a:xfrm>
        </p:grpSpPr>
        <p:grpSp>
          <p:nvGrpSpPr>
            <p:cNvPr id="315" name="Google Shape;315;p8"/>
            <p:cNvGrpSpPr/>
            <p:nvPr/>
          </p:nvGrpSpPr>
          <p:grpSpPr>
            <a:xfrm>
              <a:off x="8212625" y="4326913"/>
              <a:ext cx="654775" cy="657750"/>
              <a:chOff x="7663400" y="2447013"/>
              <a:chExt cx="654775" cy="657750"/>
            </a:xfrm>
          </p:grpSpPr>
          <p:sp>
            <p:nvSpPr>
              <p:cNvPr id="316" name="Google Shape;316;p8"/>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8"/>
            <p:cNvGrpSpPr/>
            <p:nvPr/>
          </p:nvGrpSpPr>
          <p:grpSpPr>
            <a:xfrm>
              <a:off x="274325" y="210625"/>
              <a:ext cx="949825" cy="657750"/>
              <a:chOff x="7368350" y="1061350"/>
              <a:chExt cx="949825" cy="657750"/>
            </a:xfrm>
          </p:grpSpPr>
          <p:sp>
            <p:nvSpPr>
              <p:cNvPr id="320" name="Google Shape;320;p8"/>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4" name="Google Shape;324;p8"/>
          <p:cNvSpPr>
            <a:spLocks noGrp="1"/>
          </p:cNvSpPr>
          <p:nvPr>
            <p:ph type="pic" idx="2"/>
          </p:nvPr>
        </p:nvSpPr>
        <p:spPr>
          <a:xfrm>
            <a:off x="4999313" y="1075200"/>
            <a:ext cx="3363300" cy="2993100"/>
          </a:xfrm>
          <a:prstGeom prst="hexagon">
            <a:avLst>
              <a:gd name="adj" fmla="val 25000"/>
              <a:gd name="vf" fmla="val 115470"/>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5"/>
        <p:cNvGrpSpPr/>
        <p:nvPr/>
      </p:nvGrpSpPr>
      <p:grpSpPr>
        <a:xfrm>
          <a:off x="0" y="0"/>
          <a:ext cx="0" cy="0"/>
          <a:chOff x="0" y="0"/>
          <a:chExt cx="0" cy="0"/>
        </a:xfrm>
      </p:grpSpPr>
      <p:sp>
        <p:nvSpPr>
          <p:cNvPr id="326" name="Google Shape;326;p9"/>
          <p:cNvSpPr txBox="1">
            <a:spLocks noGrp="1"/>
          </p:cNvSpPr>
          <p:nvPr>
            <p:ph type="title"/>
          </p:nvPr>
        </p:nvSpPr>
        <p:spPr>
          <a:xfrm>
            <a:off x="4878450" y="1686275"/>
            <a:ext cx="3363300" cy="1090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7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27" name="Google Shape;327;p9"/>
          <p:cNvSpPr txBox="1">
            <a:spLocks noGrp="1"/>
          </p:cNvSpPr>
          <p:nvPr>
            <p:ph type="subTitle" idx="1"/>
          </p:nvPr>
        </p:nvSpPr>
        <p:spPr>
          <a:xfrm>
            <a:off x="4878438" y="2700425"/>
            <a:ext cx="3363300" cy="84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8" name="Google Shape;328;p9"/>
          <p:cNvSpPr>
            <a:spLocks noGrp="1"/>
          </p:cNvSpPr>
          <p:nvPr>
            <p:ph type="pic" idx="2"/>
          </p:nvPr>
        </p:nvSpPr>
        <p:spPr>
          <a:xfrm>
            <a:off x="968875" y="1075200"/>
            <a:ext cx="3363300" cy="2993100"/>
          </a:xfrm>
          <a:prstGeom prst="hexagon">
            <a:avLst>
              <a:gd name="adj" fmla="val 25000"/>
              <a:gd name="vf" fmla="val 115470"/>
            </a:avLst>
          </a:prstGeom>
          <a:noFill/>
          <a:ln>
            <a:noFill/>
          </a:ln>
        </p:spPr>
      </p:sp>
      <p:grpSp>
        <p:nvGrpSpPr>
          <p:cNvPr id="329" name="Google Shape;329;p9"/>
          <p:cNvGrpSpPr/>
          <p:nvPr/>
        </p:nvGrpSpPr>
        <p:grpSpPr>
          <a:xfrm>
            <a:off x="560570" y="199048"/>
            <a:ext cx="8225224" cy="4714193"/>
            <a:chOff x="560570" y="199048"/>
            <a:chExt cx="8225224" cy="4714193"/>
          </a:xfrm>
        </p:grpSpPr>
        <p:grpSp>
          <p:nvGrpSpPr>
            <p:cNvPr id="330" name="Google Shape;330;p9"/>
            <p:cNvGrpSpPr/>
            <p:nvPr/>
          </p:nvGrpSpPr>
          <p:grpSpPr>
            <a:xfrm flipH="1">
              <a:off x="7947470" y="199048"/>
              <a:ext cx="838324" cy="185756"/>
              <a:chOff x="4389925" y="459275"/>
              <a:chExt cx="999075" cy="221375"/>
            </a:xfrm>
          </p:grpSpPr>
          <p:sp>
            <p:nvSpPr>
              <p:cNvPr id="331" name="Google Shape;331;p9"/>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9"/>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9"/>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9"/>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9"/>
            <p:cNvGrpSpPr/>
            <p:nvPr/>
          </p:nvGrpSpPr>
          <p:grpSpPr>
            <a:xfrm flipH="1">
              <a:off x="560570" y="4727485"/>
              <a:ext cx="838324" cy="185756"/>
              <a:chOff x="4389925" y="459275"/>
              <a:chExt cx="999075" cy="221375"/>
            </a:xfrm>
          </p:grpSpPr>
          <p:sp>
            <p:nvSpPr>
              <p:cNvPr id="344" name="Google Shape;344;p9"/>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6" name="Google Shape;356;p9"/>
          <p:cNvSpPr/>
          <p:nvPr/>
        </p:nvSpPr>
        <p:spPr>
          <a:xfrm flipH="1">
            <a:off x="385825" y="168452"/>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9"/>
          <p:cNvGrpSpPr/>
          <p:nvPr/>
        </p:nvGrpSpPr>
        <p:grpSpPr>
          <a:xfrm flipH="1">
            <a:off x="8241758" y="4326913"/>
            <a:ext cx="654775" cy="657750"/>
            <a:chOff x="7663400" y="2447013"/>
            <a:chExt cx="654775" cy="657750"/>
          </a:xfrm>
        </p:grpSpPr>
        <p:sp>
          <p:nvSpPr>
            <p:cNvPr id="358" name="Google Shape;358;p9"/>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61"/>
        <p:cNvGrpSpPr/>
        <p:nvPr/>
      </p:nvGrpSpPr>
      <p:grpSpPr>
        <a:xfrm>
          <a:off x="0" y="0"/>
          <a:ext cx="0" cy="0"/>
          <a:chOff x="0" y="0"/>
          <a:chExt cx="0" cy="0"/>
        </a:xfrm>
      </p:grpSpPr>
      <p:sp>
        <p:nvSpPr>
          <p:cNvPr id="362" name="Google Shape;362;p10"/>
          <p:cNvSpPr>
            <a:spLocks noGrp="1"/>
          </p:cNvSpPr>
          <p:nvPr>
            <p:ph type="pic" idx="2"/>
          </p:nvPr>
        </p:nvSpPr>
        <p:spPr>
          <a:xfrm>
            <a:off x="0" y="0"/>
            <a:ext cx="9144000" cy="5143500"/>
          </a:xfrm>
          <a:prstGeom prst="rect">
            <a:avLst/>
          </a:prstGeom>
          <a:noFill/>
          <a:ln>
            <a:noFill/>
          </a:ln>
        </p:spPr>
      </p:sp>
      <p:sp>
        <p:nvSpPr>
          <p:cNvPr id="363" name="Google Shape;363;p10"/>
          <p:cNvSpPr txBox="1">
            <a:spLocks noGrp="1"/>
          </p:cNvSpPr>
          <p:nvPr>
            <p:ph type="title"/>
          </p:nvPr>
        </p:nvSpPr>
        <p:spPr>
          <a:xfrm>
            <a:off x="4608000" y="539500"/>
            <a:ext cx="3822900" cy="978600"/>
          </a:xfrm>
          <a:prstGeom prst="rect">
            <a:avLst/>
          </a:prstGeom>
          <a:solidFill>
            <a:schemeClr val="lt1"/>
          </a:solidFill>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lus Jakarta Sans"/>
              <a:buNone/>
              <a:defRPr sz="3000" b="1">
                <a:solidFill>
                  <a:schemeClr val="dk1"/>
                </a:solidFill>
                <a:latin typeface="Plus Jakarta Sans"/>
                <a:ea typeface="Plus Jakarta Sans"/>
                <a:cs typeface="Plus Jakarta Sans"/>
                <a:sym typeface="Plus Jakarta Sans"/>
              </a:defRPr>
            </a:lvl1pPr>
            <a:lvl2pPr lvl="1"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2pPr>
            <a:lvl3pPr lvl="2"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3pPr>
            <a:lvl4pPr lvl="3"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4pPr>
            <a:lvl5pPr lvl="4"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5pPr>
            <a:lvl6pPr lvl="5"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6pPr>
            <a:lvl7pPr lvl="6"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7pPr>
            <a:lvl8pPr lvl="7"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8pPr>
            <a:lvl9pPr lvl="8"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xml"/><Relationship Id="rId7"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11.gif"/><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0.png"/><Relationship Id="rId5" Type="http://schemas.openxmlformats.org/officeDocument/2006/relationships/notesSlide" Target="../notesSlides/notesSlide9.xml"/><Relationship Id="rId4"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3.gif"/><Relationship Id="rId5" Type="http://schemas.openxmlformats.org/officeDocument/2006/relationships/image" Target="../media/image12.gif"/><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20.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22.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1.png"/><Relationship Id="rId5" Type="http://schemas.openxmlformats.org/officeDocument/2006/relationships/notesSlide" Target="../notesSlides/notesSlide14.xml"/><Relationship Id="rId4"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image" Target="../media/image2.png"/><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slideLayout" Target="../slideLayouts/slideLayout20.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5" Type="http://schemas.openxmlformats.org/officeDocument/2006/relationships/tags" Target="../tags/tag32.xml"/><Relationship Id="rId10" Type="http://schemas.openxmlformats.org/officeDocument/2006/relationships/tags" Target="../tags/tag37.xml"/><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40.xml"/><Relationship Id="rId1" Type="http://schemas.openxmlformats.org/officeDocument/2006/relationships/tags" Target="../tags/tag3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7.png"/><Relationship Id="rId2" Type="http://schemas.openxmlformats.org/officeDocument/2006/relationships/slideLayout" Target="../slideLayouts/slideLayout25.xml"/><Relationship Id="rId1" Type="http://schemas.openxmlformats.org/officeDocument/2006/relationships/tags" Target="../tags/tag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ags" Target="../tags/tag8.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9.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8.png"/><Relationship Id="rId5" Type="http://schemas.openxmlformats.org/officeDocument/2006/relationships/notesSlide" Target="../notesSlides/notesSlide6.xml"/><Relationship Id="rId4"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9" descr="C:\Users\ACER\Downloads\logoTVU-removebg-preview.pnglogoTVU-removebg-preview"/>
          <p:cNvPicPr>
            <a:picLocks noChangeAspect="1" noChangeArrowheads="1"/>
          </p:cNvPicPr>
          <p:nvPr>
            <p:custDataLst>
              <p:tags r:id="rId1"/>
            </p:custDataLst>
          </p:nvPr>
        </p:nvPicPr>
        <p:blipFill>
          <a:blip r:embed="rId8"/>
          <a:srcRect t="1093" b="1093"/>
          <a:stretch>
            <a:fillRect/>
          </a:stretch>
        </p:blipFill>
        <p:spPr bwMode="auto">
          <a:xfrm>
            <a:off x="4330174" y="760314"/>
            <a:ext cx="483652" cy="473576"/>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8"/>
          <p:cNvSpPr txBox="1">
            <a:spLocks noChangeArrowheads="1"/>
          </p:cNvSpPr>
          <p:nvPr>
            <p:custDataLst>
              <p:tags r:id="rId2"/>
            </p:custDataLst>
          </p:nvPr>
        </p:nvSpPr>
        <p:spPr bwMode="auto">
          <a:xfrm>
            <a:off x="810273" y="3525653"/>
            <a:ext cx="2890358" cy="878259"/>
          </a:xfrm>
          <a:prstGeom prst="rect">
            <a:avLst/>
          </a:prstGeom>
          <a:noFill/>
          <a:ln>
            <a:noFill/>
          </a:ln>
        </p:spPr>
        <p:txBody>
          <a:bodyPr vert="horz" wrap="square" lIns="91440" tIns="45720" rIns="91440" bIns="45720" numCol="1" anchor="t" anchorCtr="0" compatLnSpc="1"/>
          <a:lstStyle/>
          <a:p>
            <a:pPr marL="0" marR="0" lvl="0" indent="0" algn="l" defTabSz="914400" rtl="0" eaLnBrk="0" fontAlgn="base" latinLnBrk="0" hangingPunct="0">
              <a:lnSpc>
                <a:spcPct val="150000"/>
              </a:lnSpc>
              <a:spcBef>
                <a:spcPct val="0"/>
              </a:spcBef>
              <a:spcAft>
                <a:spcPct val="0"/>
              </a:spcAft>
              <a:buClrTx/>
              <a:buSzTx/>
              <a:buFontTx/>
              <a:buNone/>
            </a:pPr>
            <a:r>
              <a:rPr lang="en-US" altLang="vi-VN" sz="1800" dirty="0" err="1" smtClean="0">
                <a:solidFill>
                  <a:srgbClr val="000000"/>
                </a:solidFill>
                <a:latin typeface="+mn-lt"/>
                <a:ea typeface="Times New Roman" panose="02020603050405020304" charset="0"/>
                <a:cs typeface="+mn-lt"/>
              </a:rPr>
              <a:t>Giáo</a:t>
            </a:r>
            <a:r>
              <a:rPr lang="en-US" altLang="vi-VN" sz="1800" dirty="0" smtClean="0">
                <a:solidFill>
                  <a:srgbClr val="000000"/>
                </a:solidFill>
                <a:latin typeface="+mn-lt"/>
                <a:ea typeface="Times New Roman" panose="02020603050405020304" charset="0"/>
                <a:cs typeface="+mn-lt"/>
              </a:rPr>
              <a:t> </a:t>
            </a:r>
            <a:r>
              <a:rPr lang="en-US" altLang="vi-VN" sz="1800" dirty="0" err="1" smtClean="0">
                <a:solidFill>
                  <a:srgbClr val="000000"/>
                </a:solidFill>
                <a:latin typeface="+mn-lt"/>
                <a:ea typeface="Times New Roman" panose="02020603050405020304" charset="0"/>
                <a:cs typeface="+mn-lt"/>
              </a:rPr>
              <a:t>viên</a:t>
            </a:r>
            <a:r>
              <a:rPr lang="en-US" altLang="vi-VN" sz="1800" dirty="0" smtClean="0">
                <a:solidFill>
                  <a:srgbClr val="000000"/>
                </a:solidFill>
                <a:latin typeface="+mn-lt"/>
                <a:ea typeface="Times New Roman" panose="02020603050405020304" charset="0"/>
                <a:cs typeface="+mn-lt"/>
              </a:rPr>
              <a:t> </a:t>
            </a:r>
            <a:r>
              <a:rPr lang="en-US" altLang="vi-VN" sz="1800" dirty="0" err="1" smtClean="0">
                <a:solidFill>
                  <a:srgbClr val="000000"/>
                </a:solidFill>
                <a:latin typeface="+mn-lt"/>
                <a:ea typeface="Times New Roman" panose="02020603050405020304" charset="0"/>
                <a:cs typeface="+mn-lt"/>
              </a:rPr>
              <a:t>hướng</a:t>
            </a:r>
            <a:r>
              <a:rPr lang="en-US" altLang="vi-VN" sz="1800" dirty="0" smtClean="0">
                <a:solidFill>
                  <a:srgbClr val="000000"/>
                </a:solidFill>
                <a:latin typeface="+mn-lt"/>
                <a:ea typeface="Times New Roman" panose="02020603050405020304" charset="0"/>
                <a:cs typeface="+mn-lt"/>
              </a:rPr>
              <a:t> </a:t>
            </a:r>
            <a:r>
              <a:rPr lang="en-US" altLang="vi-VN" sz="1800" dirty="0" err="1" smtClean="0">
                <a:solidFill>
                  <a:srgbClr val="000000"/>
                </a:solidFill>
                <a:latin typeface="+mn-lt"/>
                <a:ea typeface="Times New Roman" panose="02020603050405020304" charset="0"/>
                <a:cs typeface="+mn-lt"/>
              </a:rPr>
              <a:t>dẫn</a:t>
            </a:r>
            <a:r>
              <a:rPr lang="en-US" altLang="vi-VN" sz="1800" dirty="0" smtClean="0">
                <a:solidFill>
                  <a:srgbClr val="000000"/>
                </a:solidFill>
                <a:latin typeface="+mn-lt"/>
                <a:ea typeface="Times New Roman" panose="02020603050405020304" charset="0"/>
                <a:cs typeface="+mn-lt"/>
              </a:rPr>
              <a:t>:</a:t>
            </a:r>
          </a:p>
          <a:p>
            <a:pPr marL="0" marR="0" lvl="0" indent="0" algn="l" defTabSz="914400" rtl="0" eaLnBrk="0" fontAlgn="base" latinLnBrk="0" hangingPunct="0">
              <a:lnSpc>
                <a:spcPct val="150000"/>
              </a:lnSpc>
              <a:spcBef>
                <a:spcPct val="0"/>
              </a:spcBef>
              <a:spcAft>
                <a:spcPct val="0"/>
              </a:spcAft>
              <a:buClrTx/>
              <a:buSzTx/>
              <a:buFontTx/>
              <a:buNone/>
            </a:pPr>
            <a:r>
              <a:rPr lang="en-US" altLang="vi-VN" sz="1800" dirty="0" err="1" smtClean="0">
                <a:solidFill>
                  <a:srgbClr val="000000"/>
                </a:solidFill>
                <a:latin typeface="+mn-lt"/>
                <a:ea typeface="Times New Roman" panose="02020603050405020304" charset="0"/>
                <a:cs typeface="+mn-lt"/>
              </a:rPr>
              <a:t>ThS</a:t>
            </a:r>
            <a:r>
              <a:rPr lang="en-US" altLang="vi-VN" sz="1800" dirty="0" smtClean="0">
                <a:solidFill>
                  <a:srgbClr val="000000"/>
                </a:solidFill>
                <a:latin typeface="+mn-lt"/>
                <a:ea typeface="Times New Roman" panose="02020603050405020304" charset="0"/>
                <a:cs typeface="+mn-lt"/>
              </a:rPr>
              <a:t>. </a:t>
            </a:r>
            <a:r>
              <a:rPr lang="en-US" altLang="vi-VN" sz="1800" dirty="0" err="1" smtClean="0">
                <a:solidFill>
                  <a:srgbClr val="000000"/>
                </a:solidFill>
                <a:latin typeface="+mn-lt"/>
                <a:ea typeface="Times New Roman" panose="02020603050405020304" charset="0"/>
                <a:cs typeface="+mn-lt"/>
              </a:rPr>
              <a:t>Trịnh</a:t>
            </a:r>
            <a:r>
              <a:rPr lang="en-US" altLang="vi-VN" sz="1800" dirty="0" smtClean="0">
                <a:solidFill>
                  <a:srgbClr val="000000"/>
                </a:solidFill>
                <a:latin typeface="+mn-lt"/>
                <a:ea typeface="Times New Roman" panose="02020603050405020304" charset="0"/>
                <a:cs typeface="+mn-lt"/>
              </a:rPr>
              <a:t> </a:t>
            </a:r>
            <a:r>
              <a:rPr lang="en-US" altLang="vi-VN" sz="1800" dirty="0" err="1" smtClean="0">
                <a:solidFill>
                  <a:srgbClr val="000000"/>
                </a:solidFill>
                <a:latin typeface="+mn-lt"/>
                <a:ea typeface="Times New Roman" panose="02020603050405020304" charset="0"/>
                <a:cs typeface="+mn-lt"/>
              </a:rPr>
              <a:t>Quốc</a:t>
            </a:r>
            <a:r>
              <a:rPr lang="en-US" altLang="vi-VN" sz="1800" dirty="0" smtClean="0">
                <a:solidFill>
                  <a:srgbClr val="000000"/>
                </a:solidFill>
                <a:latin typeface="+mn-lt"/>
                <a:ea typeface="Times New Roman" panose="02020603050405020304" charset="0"/>
                <a:cs typeface="+mn-lt"/>
              </a:rPr>
              <a:t> </a:t>
            </a:r>
            <a:r>
              <a:rPr lang="en-US" altLang="vi-VN" sz="1800" dirty="0" err="1" smtClean="0">
                <a:solidFill>
                  <a:srgbClr val="000000"/>
                </a:solidFill>
                <a:latin typeface="+mn-lt"/>
                <a:ea typeface="Times New Roman" panose="02020603050405020304" charset="0"/>
                <a:cs typeface="+mn-lt"/>
              </a:rPr>
              <a:t>Việt</a:t>
            </a:r>
            <a:endParaRPr lang="en-US" altLang="vi-VN" sz="1800" dirty="0" smtClean="0">
              <a:solidFill>
                <a:srgbClr val="000000"/>
              </a:solidFill>
              <a:latin typeface="+mn-lt"/>
              <a:ea typeface="Times New Roman" panose="02020603050405020304" charset="0"/>
              <a:cs typeface="+mn-lt"/>
            </a:endParaRPr>
          </a:p>
        </p:txBody>
      </p:sp>
      <p:sp>
        <p:nvSpPr>
          <p:cNvPr id="20" name="Text Box 7"/>
          <p:cNvSpPr txBox="1">
            <a:spLocks noChangeArrowheads="1"/>
          </p:cNvSpPr>
          <p:nvPr>
            <p:custDataLst>
              <p:tags r:id="rId3"/>
            </p:custDataLst>
          </p:nvPr>
        </p:nvSpPr>
        <p:spPr bwMode="auto">
          <a:xfrm>
            <a:off x="5692775" y="3579495"/>
            <a:ext cx="3126000" cy="1012825"/>
          </a:xfrm>
          <a:prstGeom prst="rect">
            <a:avLst/>
          </a:prstGeom>
          <a:noFill/>
          <a:ln>
            <a:noFill/>
          </a:ln>
        </p:spPr>
        <p:txBody>
          <a:bodyPr vert="horz" wrap="square" lIns="91440" tIns="45720" rIns="91440" bIns="45720" numCol="1" anchor="t" anchorCtr="0" compatLnSpc="1"/>
          <a:lstStyle/>
          <a:p>
            <a:pPr eaLnBrk="0" fontAlgn="base" hangingPunct="0">
              <a:lnSpc>
                <a:spcPct val="150000"/>
              </a:lnSpc>
              <a:spcBef>
                <a:spcPct val="0"/>
              </a:spcBef>
              <a:spcAft>
                <a:spcPct val="0"/>
              </a:spcAft>
              <a:buClrTx/>
            </a:pPr>
            <a:r>
              <a:rPr lang="en-US" altLang="vi-VN" sz="1800" dirty="0" err="1" smtClean="0">
                <a:solidFill>
                  <a:srgbClr val="000000"/>
                </a:solidFill>
                <a:latin typeface="+mn-lt"/>
                <a:ea typeface="Times New Roman" panose="02020603050405020304" charset="0"/>
                <a:cs typeface="+mn-lt"/>
              </a:rPr>
              <a:t>Sinh</a:t>
            </a:r>
            <a:r>
              <a:rPr lang="en-US" altLang="vi-VN" sz="1800" dirty="0" smtClean="0">
                <a:solidFill>
                  <a:srgbClr val="000000"/>
                </a:solidFill>
                <a:latin typeface="+mn-lt"/>
                <a:ea typeface="Times New Roman" panose="02020603050405020304" charset="0"/>
                <a:cs typeface="+mn-lt"/>
              </a:rPr>
              <a:t> </a:t>
            </a:r>
            <a:r>
              <a:rPr lang="en-US" altLang="vi-VN" sz="1800" dirty="0" err="1" smtClean="0">
                <a:solidFill>
                  <a:srgbClr val="000000"/>
                </a:solidFill>
                <a:latin typeface="+mn-lt"/>
                <a:ea typeface="Times New Roman" panose="02020603050405020304" charset="0"/>
                <a:cs typeface="+mn-lt"/>
              </a:rPr>
              <a:t>viên</a:t>
            </a:r>
            <a:r>
              <a:rPr lang="en-US" altLang="vi-VN" sz="1800" dirty="0" smtClean="0">
                <a:solidFill>
                  <a:srgbClr val="000000"/>
                </a:solidFill>
                <a:latin typeface="+mn-lt"/>
                <a:ea typeface="Times New Roman" panose="02020603050405020304" charset="0"/>
                <a:cs typeface="+mn-lt"/>
              </a:rPr>
              <a:t> </a:t>
            </a:r>
            <a:r>
              <a:rPr lang="en-US" altLang="vi-VN" sz="1800" dirty="0" err="1" smtClean="0">
                <a:solidFill>
                  <a:srgbClr val="000000"/>
                </a:solidFill>
                <a:latin typeface="+mn-lt"/>
                <a:ea typeface="Times New Roman" panose="02020603050405020304" charset="0"/>
                <a:cs typeface="+mn-lt"/>
              </a:rPr>
              <a:t>thực</a:t>
            </a:r>
            <a:r>
              <a:rPr lang="en-US" altLang="vi-VN" sz="1800" dirty="0" smtClean="0">
                <a:solidFill>
                  <a:srgbClr val="000000"/>
                </a:solidFill>
                <a:latin typeface="+mn-lt"/>
                <a:ea typeface="Times New Roman" panose="02020603050405020304" charset="0"/>
                <a:cs typeface="+mn-lt"/>
              </a:rPr>
              <a:t> </a:t>
            </a:r>
            <a:r>
              <a:rPr lang="en-US" altLang="vi-VN" sz="1800" dirty="0" err="1" smtClean="0">
                <a:solidFill>
                  <a:srgbClr val="000000"/>
                </a:solidFill>
                <a:latin typeface="+mn-lt"/>
                <a:ea typeface="Times New Roman" panose="02020603050405020304" charset="0"/>
                <a:cs typeface="+mn-lt"/>
              </a:rPr>
              <a:t>hiện</a:t>
            </a:r>
            <a:r>
              <a:rPr lang="en-US" altLang="vi-VN" sz="1800" dirty="0" smtClean="0">
                <a:solidFill>
                  <a:srgbClr val="000000"/>
                </a:solidFill>
                <a:latin typeface="+mn-lt"/>
                <a:ea typeface="Times New Roman" panose="02020603050405020304" charset="0"/>
                <a:cs typeface="+mn-lt"/>
              </a:rPr>
              <a:t>:</a:t>
            </a:r>
          </a:p>
          <a:p>
            <a:pPr eaLnBrk="0" fontAlgn="base" hangingPunct="0">
              <a:lnSpc>
                <a:spcPct val="150000"/>
              </a:lnSpc>
              <a:spcBef>
                <a:spcPct val="0"/>
              </a:spcBef>
              <a:spcAft>
                <a:spcPct val="0"/>
              </a:spcAft>
              <a:buClrTx/>
            </a:pPr>
            <a:r>
              <a:rPr lang="en-US" altLang="vi-VN" sz="1600" dirty="0" smtClean="0">
                <a:solidFill>
                  <a:srgbClr val="000000"/>
                </a:solidFill>
                <a:latin typeface="+mn-lt"/>
                <a:ea typeface="Times New Roman" panose="02020603050405020304" charset="0"/>
                <a:cs typeface="+mn-lt"/>
              </a:rPr>
              <a:t>117521001 – </a:t>
            </a:r>
            <a:r>
              <a:rPr kumimoji="0" lang="en-US" altLang="vi-VN" sz="1600" b="0" u="none" strike="noStrike" cap="none" normalizeH="0" baseline="0" dirty="0" err="1" smtClean="0">
                <a:ln>
                  <a:noFill/>
                </a:ln>
                <a:solidFill>
                  <a:srgbClr val="000000"/>
                </a:solidFill>
                <a:effectLst/>
                <a:latin typeface="+mn-lt"/>
                <a:ea typeface="Times New Roman" panose="02020603050405020304" charset="0"/>
                <a:cs typeface="+mn-lt"/>
              </a:rPr>
              <a:t>Phạm</a:t>
            </a:r>
            <a:r>
              <a:rPr kumimoji="0" lang="en-US" altLang="vi-VN" sz="1600" b="0" u="none" strike="noStrike" cap="none" normalizeH="0" baseline="0" dirty="0" smtClean="0">
                <a:ln>
                  <a:noFill/>
                </a:ln>
                <a:solidFill>
                  <a:srgbClr val="000000"/>
                </a:solidFill>
                <a:effectLst/>
                <a:latin typeface="+mn-lt"/>
                <a:ea typeface="Times New Roman" panose="02020603050405020304" charset="0"/>
                <a:cs typeface="+mn-lt"/>
              </a:rPr>
              <a:t> </a:t>
            </a:r>
            <a:r>
              <a:rPr kumimoji="0" lang="en-US" altLang="vi-VN" sz="1600" b="0" u="none" strike="noStrike" cap="none" normalizeH="0" baseline="0" dirty="0" err="1" smtClean="0">
                <a:ln>
                  <a:noFill/>
                </a:ln>
                <a:solidFill>
                  <a:srgbClr val="000000"/>
                </a:solidFill>
                <a:effectLst/>
                <a:latin typeface="+mn-lt"/>
                <a:ea typeface="Times New Roman" panose="02020603050405020304" charset="0"/>
                <a:cs typeface="+mn-lt"/>
              </a:rPr>
              <a:t>Quang</a:t>
            </a:r>
            <a:r>
              <a:rPr kumimoji="0" lang="en-US" altLang="vi-VN" sz="1600" b="0" u="none" strike="noStrike" cap="none" normalizeH="0" baseline="0" dirty="0" smtClean="0">
                <a:ln>
                  <a:noFill/>
                </a:ln>
                <a:solidFill>
                  <a:srgbClr val="000000"/>
                </a:solidFill>
                <a:effectLst/>
                <a:latin typeface="+mn-lt"/>
                <a:ea typeface="Times New Roman" panose="02020603050405020304" charset="0"/>
                <a:cs typeface="+mn-lt"/>
              </a:rPr>
              <a:t> </a:t>
            </a:r>
            <a:r>
              <a:rPr kumimoji="0" lang="en-US" altLang="vi-VN" sz="1600" b="0" u="none" strike="noStrike" cap="none" normalizeH="0" baseline="0" dirty="0" err="1" smtClean="0">
                <a:ln>
                  <a:noFill/>
                </a:ln>
                <a:solidFill>
                  <a:srgbClr val="000000"/>
                </a:solidFill>
                <a:effectLst/>
                <a:latin typeface="+mn-lt"/>
                <a:ea typeface="Times New Roman" panose="02020603050405020304" charset="0"/>
                <a:cs typeface="+mn-lt"/>
              </a:rPr>
              <a:t>Duy</a:t>
            </a:r>
            <a:endParaRPr kumimoji="0" lang="en-US" altLang="vi-VN" sz="1600" b="0" u="none" strike="noStrike" cap="none" normalizeH="0" baseline="0" dirty="0" smtClean="0">
              <a:ln>
                <a:noFill/>
              </a:ln>
              <a:solidFill>
                <a:srgbClr val="000000"/>
              </a:solidFill>
              <a:effectLst/>
              <a:latin typeface="+mn-lt"/>
              <a:ea typeface="Times New Roman" panose="02020603050405020304" charset="0"/>
              <a:cs typeface="+mn-lt"/>
            </a:endParaRPr>
          </a:p>
        </p:txBody>
      </p:sp>
      <p:sp>
        <p:nvSpPr>
          <p:cNvPr id="21" name="Rectangle 20"/>
          <p:cNvSpPr>
            <a:spLocks noChangeArrowheads="1"/>
          </p:cNvSpPr>
          <p:nvPr>
            <p:custDataLst>
              <p:tags r:id="rId4"/>
            </p:custDataLst>
          </p:nvPr>
        </p:nvSpPr>
        <p:spPr bwMode="auto">
          <a:xfrm>
            <a:off x="0" y="-23818"/>
            <a:ext cx="91440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50000"/>
              </a:lnSpc>
              <a:spcBef>
                <a:spcPct val="0"/>
              </a:spcBef>
              <a:spcAft>
                <a:spcPct val="0"/>
              </a:spcAft>
              <a:buClrTx/>
              <a:buSzTx/>
              <a:buFontTx/>
              <a:buNone/>
            </a:pPr>
            <a:r>
              <a:rPr kumimoji="0" lang="en-US" altLang="vi-VN" b="0" u="none" strike="noStrike" cap="none" normalizeH="0" baseline="0" dirty="0" smtClean="0">
                <a:ln>
                  <a:noFill/>
                </a:ln>
                <a:solidFill>
                  <a:srgbClr val="000000"/>
                </a:solidFill>
                <a:effectLst/>
                <a:latin typeface="+mn-lt"/>
                <a:ea typeface="Times New Roman" panose="02020603050405020304" charset="0"/>
                <a:cs typeface="+mn-lt"/>
              </a:rPr>
              <a:t>TRƯỜNG</a:t>
            </a:r>
            <a:r>
              <a:rPr kumimoji="0" lang="en-US" altLang="vi-VN" b="0" u="none" strike="noStrike" cap="none" normalizeH="0" dirty="0" smtClean="0">
                <a:ln>
                  <a:noFill/>
                </a:ln>
                <a:solidFill>
                  <a:srgbClr val="000000"/>
                </a:solidFill>
                <a:effectLst/>
                <a:latin typeface="+mn-lt"/>
                <a:ea typeface="Times New Roman" panose="02020603050405020304" charset="0"/>
                <a:cs typeface="+mn-lt"/>
              </a:rPr>
              <a:t> KỸ </a:t>
            </a:r>
            <a:r>
              <a:rPr kumimoji="0" lang="en-US" altLang="vi-VN" b="0" u="none" strike="noStrike" cap="none" normalizeH="0" baseline="0" dirty="0" smtClean="0">
                <a:ln>
                  <a:noFill/>
                </a:ln>
                <a:solidFill>
                  <a:srgbClr val="000000"/>
                </a:solidFill>
                <a:effectLst/>
                <a:latin typeface="+mn-lt"/>
                <a:ea typeface="Times New Roman" panose="02020603050405020304" charset="0"/>
                <a:cs typeface="+mn-lt"/>
              </a:rPr>
              <a:t>THUẬT VÀ CÔNG NGHỆ</a:t>
            </a:r>
            <a:endParaRPr kumimoji="0" lang="vi-VN" altLang="vi-VN" b="0" u="none" strike="noStrike" cap="none" normalizeH="0" baseline="0" dirty="0" smtClean="0">
              <a:ln>
                <a:noFill/>
              </a:ln>
              <a:solidFill>
                <a:srgbClr val="000000"/>
              </a:solidFill>
              <a:effectLst/>
              <a:latin typeface="+mn-lt"/>
              <a:cs typeface="+mn-lt"/>
            </a:endParaRPr>
          </a:p>
          <a:p>
            <a:pPr marL="0" marR="0" lvl="0" indent="0" algn="ctr" defTabSz="914400" rtl="0" eaLnBrk="0" fontAlgn="base" latinLnBrk="0" hangingPunct="0">
              <a:lnSpc>
                <a:spcPct val="150000"/>
              </a:lnSpc>
              <a:spcBef>
                <a:spcPct val="0"/>
              </a:spcBef>
              <a:spcAft>
                <a:spcPct val="0"/>
              </a:spcAft>
              <a:buClrTx/>
              <a:buSzTx/>
              <a:buFontTx/>
              <a:buNone/>
            </a:pPr>
            <a:r>
              <a:rPr kumimoji="0" lang="en-US" altLang="vi-VN" b="1" u="none" strike="noStrike" cap="none" normalizeH="0" baseline="0" dirty="0" smtClean="0">
                <a:ln>
                  <a:noFill/>
                </a:ln>
                <a:solidFill>
                  <a:srgbClr val="000000"/>
                </a:solidFill>
                <a:effectLst/>
                <a:latin typeface="+mn-lt"/>
                <a:ea typeface="Times New Roman" panose="02020603050405020304" charset="0"/>
                <a:cs typeface="+mn-lt"/>
              </a:rPr>
              <a:t>KHOA</a:t>
            </a:r>
            <a:r>
              <a:rPr kumimoji="0" lang="en-US" altLang="vi-VN" b="1" u="none" strike="noStrike" cap="none" normalizeH="0" dirty="0" smtClean="0">
                <a:ln>
                  <a:noFill/>
                </a:ln>
                <a:solidFill>
                  <a:srgbClr val="000000"/>
                </a:solidFill>
                <a:effectLst/>
                <a:latin typeface="+mn-lt"/>
                <a:ea typeface="Times New Roman" panose="02020603050405020304" charset="0"/>
                <a:cs typeface="+mn-lt"/>
              </a:rPr>
              <a:t> </a:t>
            </a:r>
            <a:r>
              <a:rPr kumimoji="0" lang="en-US" altLang="vi-VN" b="1" u="none" strike="noStrike" cap="none" normalizeH="0" baseline="0" dirty="0" smtClean="0">
                <a:ln>
                  <a:noFill/>
                </a:ln>
                <a:solidFill>
                  <a:srgbClr val="000000"/>
                </a:solidFill>
                <a:effectLst/>
                <a:latin typeface="+mn-lt"/>
                <a:ea typeface="Times New Roman" panose="02020603050405020304" charset="0"/>
                <a:cs typeface="+mn-lt"/>
              </a:rPr>
              <a:t>CÔNG NGHỆ THÔNG TIN</a:t>
            </a:r>
          </a:p>
        </p:txBody>
      </p:sp>
      <p:sp>
        <p:nvSpPr>
          <p:cNvPr id="22" name="Rectangle 21"/>
          <p:cNvSpPr>
            <a:spLocks noChangeArrowheads="1"/>
          </p:cNvSpPr>
          <p:nvPr>
            <p:custDataLst>
              <p:tags r:id="rId5"/>
            </p:custDataLst>
          </p:nvPr>
        </p:nvSpPr>
        <p:spPr bwMode="auto">
          <a:xfrm>
            <a:off x="0" y="1173266"/>
            <a:ext cx="9143999"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ctr" eaLnBrk="0" fontAlgn="base" hangingPunct="0">
              <a:lnSpc>
                <a:spcPct val="150000"/>
              </a:lnSpc>
              <a:spcBef>
                <a:spcPct val="0"/>
              </a:spcBef>
              <a:spcAft>
                <a:spcPct val="0"/>
              </a:spcAft>
              <a:buClrTx/>
              <a:buFontTx/>
              <a:buNone/>
            </a:pPr>
            <a:r>
              <a:rPr kumimoji="0" lang="en-US" altLang="vi-VN" sz="2000" b="1" u="none" strike="noStrike" cap="none" normalizeH="0" baseline="0" dirty="0" err="1" smtClean="0">
                <a:ln>
                  <a:noFill/>
                </a:ln>
                <a:solidFill>
                  <a:srgbClr val="000000"/>
                </a:solidFill>
                <a:effectLst/>
                <a:latin typeface="+mn-lt"/>
                <a:ea typeface="Times New Roman" panose="02020603050405020304" charset="0"/>
                <a:cs typeface="+mn-lt"/>
              </a:rPr>
              <a:t>BÁO CÁO KHÓA LUẬN TỐT NGHIỆP</a:t>
            </a:r>
            <a:endParaRPr kumimoji="0" lang="en-US" altLang="vi-VN" sz="2000" b="1" u="none" strike="noStrike" cap="none" normalizeH="0" baseline="0" dirty="0" smtClean="0">
              <a:ln>
                <a:noFill/>
              </a:ln>
              <a:solidFill>
                <a:srgbClr val="000000"/>
              </a:solidFill>
              <a:effectLst/>
              <a:latin typeface="+mn-lt"/>
              <a:ea typeface="Times New Roman" panose="02020603050405020304" charset="0"/>
              <a:cs typeface="+mn-lt"/>
            </a:endParaRPr>
          </a:p>
          <a:p>
            <a:pPr marL="0" marR="0" lvl="0" indent="0" algn="ctr" defTabSz="914400" rtl="0" eaLnBrk="0" fontAlgn="base" latinLnBrk="0" hangingPunct="0">
              <a:lnSpc>
                <a:spcPct val="150000"/>
              </a:lnSpc>
              <a:spcBef>
                <a:spcPct val="0"/>
              </a:spcBef>
              <a:spcAft>
                <a:spcPct val="0"/>
              </a:spcAft>
              <a:buClrTx/>
              <a:buSzTx/>
              <a:buFontTx/>
              <a:buNone/>
            </a:pPr>
            <a:r>
              <a:rPr lang="en-US" altLang="vi-VN" sz="2000" b="1" dirty="0" smtClean="0">
                <a:solidFill>
                  <a:srgbClr val="000000"/>
                </a:solidFill>
                <a:latin typeface="+mn-lt"/>
                <a:cs typeface="+mn-lt"/>
              </a:rPr>
              <a:t>ĐỀ TÀI</a:t>
            </a:r>
            <a:endParaRPr kumimoji="0" lang="vi-VN" altLang="vi-VN" sz="2000" b="1" u="none" strike="noStrike" cap="none" normalizeH="0" baseline="0" dirty="0" smtClean="0">
              <a:ln>
                <a:noFill/>
              </a:ln>
              <a:solidFill>
                <a:srgbClr val="000000"/>
              </a:solidFill>
              <a:effectLst/>
              <a:latin typeface="+mn-lt"/>
              <a:cs typeface="+mn-lt"/>
            </a:endParaRPr>
          </a:p>
          <a:p>
            <a:pPr marL="0" marR="0" lvl="0" indent="0" algn="ctr" defTabSz="914400" rtl="0" eaLnBrk="0" fontAlgn="base" latinLnBrk="0" hangingPunct="0">
              <a:lnSpc>
                <a:spcPct val="150000"/>
              </a:lnSpc>
              <a:spcBef>
                <a:spcPct val="0"/>
              </a:spcBef>
              <a:spcAft>
                <a:spcPct val="0"/>
              </a:spcAft>
              <a:buClrTx/>
              <a:buSzTx/>
              <a:buFontTx/>
              <a:buNone/>
            </a:pPr>
            <a:r>
              <a:rPr lang="en-US" altLang="vi-VN" sz="2400" b="1" dirty="0" smtClean="0">
                <a:solidFill>
                  <a:srgbClr val="000000"/>
                </a:solidFill>
                <a:latin typeface="+mn-lt"/>
                <a:ea typeface="Times New Roman" panose="02020603050405020304" charset="0"/>
                <a:cs typeface="+mn-lt"/>
              </a:rPr>
              <a:t>TÌM HIỂU API VÀ XÂY DỰNG ỨNG DỤNG BÁN THIẾT BỊ CÔNG NGHỆ TRÊN THIẾT BỊ DI ĐỘNG</a:t>
            </a:r>
            <a:endParaRPr kumimoji="0" lang="en-US" altLang="vi-VN" sz="2400" b="1" u="none" strike="noStrike" cap="none" normalizeH="0" baseline="0" dirty="0" smtClean="0">
              <a:ln>
                <a:noFill/>
              </a:ln>
              <a:solidFill>
                <a:srgbClr val="000000"/>
              </a:solidFill>
              <a:effectLst/>
              <a:latin typeface="+mn-lt"/>
              <a:ea typeface="Times New Roman" panose="02020603050405020304" charset="0"/>
              <a:cs typeface="+mn-lt"/>
            </a:endParaRPr>
          </a:p>
        </p:txBody>
      </p:sp>
      <p:sp>
        <p:nvSpPr>
          <p:cNvPr id="23" name="Rectangle 22"/>
          <p:cNvSpPr>
            <a:spLocks noChangeArrowheads="1"/>
          </p:cNvSpPr>
          <p:nvPr>
            <p:custDataLst>
              <p:tags r:id="rId6"/>
            </p:custDataLst>
          </p:nvPr>
        </p:nvSpPr>
        <p:spPr bwMode="auto">
          <a:xfrm>
            <a:off x="2638418" y="4774060"/>
            <a:ext cx="3524250" cy="291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vi-VN" sz="1300" b="0" u="none" strike="noStrike" cap="none" normalizeH="0" baseline="0" dirty="0" err="1" smtClean="0">
                <a:ln>
                  <a:noFill/>
                </a:ln>
                <a:solidFill>
                  <a:srgbClr val="000000"/>
                </a:solidFill>
                <a:effectLst/>
                <a:latin typeface="+mn-lt"/>
                <a:ea typeface="Times New Roman" panose="02020603050405020304" charset="0"/>
                <a:cs typeface="+mn-lt"/>
              </a:rPr>
              <a:t>Vĩnh</a:t>
            </a:r>
            <a:r>
              <a:rPr kumimoji="0" lang="en-US" altLang="vi-VN" sz="1300" b="0" u="none" strike="noStrike" cap="none" normalizeH="0" dirty="0" smtClean="0">
                <a:ln>
                  <a:noFill/>
                </a:ln>
                <a:solidFill>
                  <a:srgbClr val="000000"/>
                </a:solidFill>
                <a:effectLst/>
                <a:latin typeface="+mn-lt"/>
                <a:ea typeface="Times New Roman" panose="02020603050405020304" charset="0"/>
                <a:cs typeface="+mn-lt"/>
              </a:rPr>
              <a:t> Long</a:t>
            </a:r>
            <a:r>
              <a:rPr kumimoji="0" lang="en-US" altLang="vi-VN" sz="1300" b="0" u="none" strike="noStrike" cap="none" normalizeH="0" baseline="0" dirty="0" smtClean="0">
                <a:ln>
                  <a:noFill/>
                </a:ln>
                <a:solidFill>
                  <a:srgbClr val="000000"/>
                </a:solidFill>
                <a:effectLst/>
                <a:latin typeface="+mn-lt"/>
                <a:ea typeface="Times New Roman" panose="02020603050405020304" charset="0"/>
                <a:cs typeface="+mn-lt"/>
              </a:rPr>
              <a:t>, </a:t>
            </a:r>
            <a:r>
              <a:rPr kumimoji="0" lang="en-US" altLang="vi-VN" sz="1300" b="0" u="none" strike="noStrike" cap="none" normalizeH="0" baseline="0" dirty="0" err="1" smtClean="0">
                <a:ln>
                  <a:noFill/>
                </a:ln>
                <a:solidFill>
                  <a:srgbClr val="000000"/>
                </a:solidFill>
                <a:effectLst/>
                <a:latin typeface="+mn-lt"/>
                <a:ea typeface="Times New Roman" panose="02020603050405020304" charset="0"/>
                <a:cs typeface="+mn-lt"/>
              </a:rPr>
              <a:t>tháng</a:t>
            </a:r>
            <a:r>
              <a:rPr kumimoji="0" lang="en-US" altLang="vi-VN" sz="1300" b="0" u="none" strike="noStrike" cap="none" normalizeH="0" baseline="0" dirty="0" smtClean="0">
                <a:ln>
                  <a:noFill/>
                </a:ln>
                <a:solidFill>
                  <a:srgbClr val="000000"/>
                </a:solidFill>
                <a:effectLst/>
                <a:latin typeface="+mn-lt"/>
                <a:ea typeface="Times New Roman" panose="02020603050405020304" charset="0"/>
                <a:cs typeface="+mn-lt"/>
              </a:rPr>
              <a:t> 7 </a:t>
            </a:r>
            <a:r>
              <a:rPr kumimoji="0" lang="en-US" altLang="vi-VN" sz="1300" b="0" u="none" strike="noStrike" cap="none" normalizeH="0" baseline="0" dirty="0" err="1" smtClean="0">
                <a:ln>
                  <a:noFill/>
                </a:ln>
                <a:solidFill>
                  <a:srgbClr val="000000"/>
                </a:solidFill>
                <a:effectLst/>
                <a:latin typeface="+mn-lt"/>
                <a:ea typeface="Times New Roman" panose="02020603050405020304" charset="0"/>
                <a:cs typeface="+mn-lt"/>
              </a:rPr>
              <a:t>năm</a:t>
            </a:r>
            <a:r>
              <a:rPr kumimoji="0" lang="en-US" altLang="vi-VN" sz="1300" b="0" u="none" strike="noStrike" cap="none" normalizeH="0" baseline="0" dirty="0" smtClean="0">
                <a:ln>
                  <a:noFill/>
                </a:ln>
                <a:solidFill>
                  <a:srgbClr val="000000"/>
                </a:solidFill>
                <a:effectLst/>
                <a:latin typeface="+mn-lt"/>
                <a:ea typeface="Times New Roman" panose="02020603050405020304" charset="0"/>
                <a:cs typeface="+mn-lt"/>
              </a:rPr>
              <a:t> 2025</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par>
    </p:tnLst>
    <p:bldLst>
      <p:bldP spid="19" grpId="1"/>
      <p:bldP spid="20" grpId="1"/>
      <p:bldP spid="21" grpId="1" animBg="1"/>
      <p:bldP spid="22" grpId="1" animBg="1"/>
      <p:bldP spid="23" grpId="1"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1850"/>
        <p:cNvGrpSpPr/>
        <p:nvPr/>
      </p:nvGrpSpPr>
      <p:grpSpPr>
        <a:xfrm>
          <a:off x="0" y="0"/>
          <a:ext cx="0" cy="0"/>
          <a:chOff x="0" y="0"/>
          <a:chExt cx="0" cy="0"/>
        </a:xfrm>
      </p:grpSpPr>
      <p:sp>
        <p:nvSpPr>
          <p:cNvPr id="12" name="Title 11"/>
          <p:cNvSpPr>
            <a:spLocks noGrp="1"/>
          </p:cNvSpPr>
          <p:nvPr>
            <p:ph type="title"/>
            <p:custDataLst>
              <p:tags r:id="rId1"/>
            </p:custDataLst>
          </p:nvPr>
        </p:nvSpPr>
        <p:spPr>
          <a:xfrm>
            <a:off x="0" y="0"/>
            <a:ext cx="9144635" cy="572770"/>
          </a:xfrm>
        </p:spPr>
        <p:txBody>
          <a:bodyPr/>
          <a:lstStyle/>
          <a:p>
            <a:r>
              <a:rPr lang="en-US" sz="3000">
                <a:latin typeface="+mj-lt"/>
                <a:cs typeface="+mj-lt"/>
              </a:rPr>
              <a:t>3. KẾT QUẢ NGHIÊN CỨU</a:t>
            </a:r>
          </a:p>
        </p:txBody>
      </p:sp>
      <p:sp>
        <p:nvSpPr>
          <p:cNvPr id="13" name="Title 2"/>
          <p:cNvSpPr/>
          <p:nvPr>
            <p:custDataLst>
              <p:tags r:id="rId2"/>
            </p:custDataLst>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3.1. NGƯỜI DÙNG   </a:t>
            </a:r>
          </a:p>
        </p:txBody>
      </p:sp>
      <p:sp>
        <p:nvSpPr>
          <p:cNvPr id="14" name="Text Box 13"/>
          <p:cNvSpPr txBox="1"/>
          <p:nvPr>
            <p:custDataLst>
              <p:tags r:id="rId3"/>
            </p:custDataLst>
          </p:nvPr>
        </p:nvSpPr>
        <p:spPr>
          <a:xfrm>
            <a:off x="3810" y="1131570"/>
            <a:ext cx="9144000" cy="4154805"/>
          </a:xfrm>
          <a:prstGeom prst="rect">
            <a:avLst/>
          </a:prstGeom>
          <a:noFill/>
          <a:ln w="9525">
            <a:noFill/>
          </a:ln>
        </p:spPr>
        <p:txBody>
          <a:bodyPr wrap="square">
            <a:noAutofit/>
          </a:bodyPr>
          <a:lstStyle/>
          <a:p>
            <a:pPr marL="0" indent="457200">
              <a:lnSpc>
                <a:spcPct val="150000"/>
              </a:lnSpc>
            </a:pPr>
            <a:endParaRPr lang="en-US" sz="1600" b="1">
              <a:latin typeface="+mj-lt"/>
              <a:ea typeface="SimSun" panose="02010600030101010101" pitchFamily="2" charset="-122"/>
              <a:cs typeface="+mj-lt"/>
              <a:sym typeface="+mn-ea"/>
            </a:endParaRPr>
          </a:p>
        </p:txBody>
      </p:sp>
      <p:sp>
        <p:nvSpPr>
          <p:cNvPr id="9" name="Text Box 8"/>
          <p:cNvSpPr txBox="1"/>
          <p:nvPr/>
        </p:nvSpPr>
        <p:spPr>
          <a:xfrm>
            <a:off x="3646395" y="2283657"/>
            <a:ext cx="1459230" cy="523220"/>
          </a:xfrm>
          <a:prstGeom prst="rect">
            <a:avLst/>
          </a:prstGeom>
          <a:noFill/>
        </p:spPr>
        <p:txBody>
          <a:bodyPr wrap="square" rtlCol="0">
            <a:spAutoFit/>
          </a:bodyPr>
          <a:lstStyle/>
          <a:p>
            <a:r>
              <a:rPr lang="en-US" i="1" dirty="0" err="1" smtClean="0"/>
              <a:t>Giao</a:t>
            </a:r>
            <a:r>
              <a:rPr lang="en-US" i="1" dirty="0" smtClean="0"/>
              <a:t> </a:t>
            </a:r>
            <a:r>
              <a:rPr lang="en-US" i="1" dirty="0" err="1" smtClean="0"/>
              <a:t>diện</a:t>
            </a:r>
            <a:r>
              <a:rPr lang="en-US" i="1" dirty="0" smtClean="0"/>
              <a:t> </a:t>
            </a:r>
          </a:p>
          <a:p>
            <a:r>
              <a:rPr lang="en-US" i="1" dirty="0" err="1" smtClean="0"/>
              <a:t>đăng</a:t>
            </a:r>
            <a:r>
              <a:rPr lang="en-US" i="1" dirty="0" smtClean="0"/>
              <a:t> </a:t>
            </a:r>
            <a:r>
              <a:rPr lang="en-US" i="1" dirty="0" err="1" smtClean="0"/>
              <a:t>nhập</a:t>
            </a:r>
            <a:endParaRPr lang="en-US" i="1" dirty="0"/>
          </a:p>
        </p:txBody>
      </p:sp>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5360" y="1055065"/>
            <a:ext cx="1744299" cy="37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descr="C:\Users\Administrator\AppData\Local\Microsoft\Windows\Clipboard\HistoryData\{C01C4527-9D78-4C1E-82AE-17821B5F36F0}\{0C3EC305-1D74-4406-9F11-D8F4497DC994}\ResourceMap\{5BBBDCDE-F7AD-4EBC-BFAF-E3BDC967FE9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7530" y="1050109"/>
            <a:ext cx="1802320" cy="3823369"/>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8"/>
          <p:cNvSpPr txBox="1"/>
          <p:nvPr/>
        </p:nvSpPr>
        <p:spPr>
          <a:xfrm>
            <a:off x="6928491" y="2283657"/>
            <a:ext cx="1459230" cy="523220"/>
          </a:xfrm>
          <a:prstGeom prst="rect">
            <a:avLst/>
          </a:prstGeom>
          <a:noFill/>
        </p:spPr>
        <p:txBody>
          <a:bodyPr wrap="square" rtlCol="0">
            <a:spAutoFit/>
          </a:bodyPr>
          <a:lstStyle/>
          <a:p>
            <a:r>
              <a:rPr lang="en-US" i="1" dirty="0" err="1" smtClean="0"/>
              <a:t>Giao</a:t>
            </a:r>
            <a:r>
              <a:rPr lang="en-US" i="1" dirty="0" smtClean="0"/>
              <a:t> </a:t>
            </a:r>
            <a:r>
              <a:rPr lang="en-US" i="1" dirty="0" err="1" smtClean="0"/>
              <a:t>diện</a:t>
            </a:r>
            <a:r>
              <a:rPr lang="en-US" i="1" dirty="0" smtClean="0"/>
              <a:t> </a:t>
            </a:r>
          </a:p>
          <a:p>
            <a:r>
              <a:rPr lang="en-US" i="1" dirty="0" err="1" smtClean="0"/>
              <a:t>đăng</a:t>
            </a:r>
            <a:r>
              <a:rPr lang="en-US" i="1" dirty="0" smtClean="0"/>
              <a:t> </a:t>
            </a:r>
            <a:r>
              <a:rPr lang="en-US" i="1" dirty="0" err="1"/>
              <a:t>k</a:t>
            </a:r>
            <a:r>
              <a:rPr lang="en-US" i="1" dirty="0" err="1" smtClean="0"/>
              <a:t>ý</a:t>
            </a:r>
            <a:endParaRPr lang="en-US" i="1" dirty="0"/>
          </a:p>
        </p:txBody>
      </p:sp>
    </p:spTree>
  </p:cSld>
  <p:clrMapOvr>
    <a:masterClrMapping/>
  </p:clrMapOvr>
  <p:timing>
    <p:tnLst>
      <p:par>
        <p:cTn id="1" dur="indefinite" restart="never" nodeType="tmRoot"/>
      </p:par>
    </p:tnLst>
    <p:bldLst>
      <p:bldP spid="12" grpId="1"/>
      <p:bldP spid="13" grpId="1"/>
      <p:bldP spid="14" grpId="1"/>
      <p:bldP spid="9" grpId="1"/>
      <p:bldP spid="1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sp>
        <p:nvSpPr>
          <p:cNvPr id="12" name="Title 11"/>
          <p:cNvSpPr>
            <a:spLocks noGrp="1"/>
          </p:cNvSpPr>
          <p:nvPr>
            <p:ph type="title"/>
            <p:custDataLst>
              <p:tags r:id="rId1"/>
            </p:custDataLst>
          </p:nvPr>
        </p:nvSpPr>
        <p:spPr>
          <a:xfrm>
            <a:off x="0" y="0"/>
            <a:ext cx="9144635" cy="572770"/>
          </a:xfrm>
        </p:spPr>
        <p:txBody>
          <a:bodyPr/>
          <a:lstStyle/>
          <a:p>
            <a:r>
              <a:rPr lang="en-US" sz="3000">
                <a:latin typeface="+mj-lt"/>
                <a:cs typeface="+mj-lt"/>
              </a:rPr>
              <a:t>3. KẾT QUẢ NGHIÊN CỨU</a:t>
            </a:r>
          </a:p>
        </p:txBody>
      </p:sp>
      <p:sp>
        <p:nvSpPr>
          <p:cNvPr id="13" name="Title 2"/>
          <p:cNvSpPr/>
          <p:nvPr>
            <p:custDataLst>
              <p:tags r:id="rId2"/>
            </p:custDataLst>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3.1. NGƯỜI DÙNG   </a:t>
            </a:r>
          </a:p>
        </p:txBody>
      </p:sp>
      <p:sp>
        <p:nvSpPr>
          <p:cNvPr id="15" name="Text Box 8"/>
          <p:cNvSpPr txBox="1"/>
          <p:nvPr/>
        </p:nvSpPr>
        <p:spPr>
          <a:xfrm>
            <a:off x="6928491" y="2283657"/>
            <a:ext cx="1459230" cy="523220"/>
          </a:xfrm>
          <a:prstGeom prst="rect">
            <a:avLst/>
          </a:prstGeom>
          <a:noFill/>
        </p:spPr>
        <p:txBody>
          <a:bodyPr wrap="square" rtlCol="0">
            <a:spAutoFit/>
          </a:bodyPr>
          <a:lstStyle/>
          <a:p>
            <a:r>
              <a:rPr lang="en-US" i="1" dirty="0" err="1" smtClean="0"/>
              <a:t>Giao</a:t>
            </a:r>
            <a:r>
              <a:rPr lang="en-US" i="1" dirty="0" smtClean="0"/>
              <a:t> </a:t>
            </a:r>
            <a:r>
              <a:rPr lang="en-US" i="1" dirty="0" err="1" smtClean="0"/>
              <a:t>diện</a:t>
            </a:r>
            <a:r>
              <a:rPr lang="en-US" i="1" dirty="0" smtClean="0"/>
              <a:t> </a:t>
            </a:r>
          </a:p>
          <a:p>
            <a:r>
              <a:rPr lang="en-US" i="1" dirty="0" err="1" smtClean="0"/>
              <a:t>Trang</a:t>
            </a:r>
            <a:r>
              <a:rPr lang="en-US" i="1" dirty="0" smtClean="0"/>
              <a:t> </a:t>
            </a:r>
            <a:r>
              <a:rPr lang="en-US" i="1" dirty="0" err="1" smtClean="0"/>
              <a:t>chủ</a:t>
            </a:r>
            <a:endParaRPr lang="en-US" i="1" dirty="0"/>
          </a:p>
        </p:txBody>
      </p:sp>
      <p:pic>
        <p:nvPicPr>
          <p:cNvPr id="4100" name="Picture 4" descr="C:\Users\Administrator\AppData\Local\Microsoft\Windows\Clipboard\HistoryData\{C01C4527-9D78-4C1E-82AE-17821B5F36F0}\{D41356AC-4111-4B1D-BD21-83BA9BBBE2BC}\ResourceMap\{991AC243-AE35-4EC5-99FA-0ACD816E37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9379" y="824091"/>
            <a:ext cx="1885397" cy="388575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Users\Administrator\AppData\Local\Microsoft\Windows\Clipboard\HistoryData\{C01C4527-9D78-4C1E-82AE-17821B5F36F0}\{FE9E8A29-D2D0-48FF-82BA-3AEF48D515C8}\ResourceMap\{2C28ED8C-F54A-4CC9-849E-6E741F99708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8485" y="824091"/>
            <a:ext cx="1852092" cy="389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40359"/>
      </p:ext>
    </p:extLst>
  </p:cSld>
  <p:clrMapOvr>
    <a:masterClrMapping/>
  </p:clrMapOvr>
  <p:timing>
    <p:tnLst>
      <p:par>
        <p:cTn id="1" dur="indefinite" restart="never" nodeType="tmRoot"/>
      </p:par>
    </p:tnLst>
    <p:bldLst>
      <p:bldP spid="12" grpId="0"/>
      <p:bldP spid="13" grpId="0"/>
      <p:bldP spid="1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sp>
        <p:nvSpPr>
          <p:cNvPr id="12" name="Title 11"/>
          <p:cNvSpPr>
            <a:spLocks noGrp="1"/>
          </p:cNvSpPr>
          <p:nvPr>
            <p:ph type="title"/>
            <p:custDataLst>
              <p:tags r:id="rId1"/>
            </p:custDataLst>
          </p:nvPr>
        </p:nvSpPr>
        <p:spPr>
          <a:xfrm>
            <a:off x="0" y="0"/>
            <a:ext cx="9144635" cy="572770"/>
          </a:xfrm>
        </p:spPr>
        <p:txBody>
          <a:bodyPr/>
          <a:lstStyle/>
          <a:p>
            <a:r>
              <a:rPr lang="en-US" sz="3000">
                <a:latin typeface="+mj-lt"/>
                <a:cs typeface="+mj-lt"/>
              </a:rPr>
              <a:t>3. KẾT QUẢ NGHIÊN CỨU</a:t>
            </a:r>
          </a:p>
        </p:txBody>
      </p:sp>
      <p:sp>
        <p:nvSpPr>
          <p:cNvPr id="13" name="Title 2"/>
          <p:cNvSpPr/>
          <p:nvPr>
            <p:custDataLst>
              <p:tags r:id="rId2"/>
            </p:custDataLst>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3.1. NGƯỜI DÙNG   </a:t>
            </a:r>
          </a:p>
        </p:txBody>
      </p:sp>
      <p:sp>
        <p:nvSpPr>
          <p:cNvPr id="15" name="Text Box 8"/>
          <p:cNvSpPr txBox="1"/>
          <p:nvPr/>
        </p:nvSpPr>
        <p:spPr>
          <a:xfrm>
            <a:off x="6928490" y="2283657"/>
            <a:ext cx="1622757" cy="523220"/>
          </a:xfrm>
          <a:prstGeom prst="rect">
            <a:avLst/>
          </a:prstGeom>
          <a:noFill/>
        </p:spPr>
        <p:txBody>
          <a:bodyPr wrap="square" rtlCol="0">
            <a:spAutoFit/>
          </a:bodyPr>
          <a:lstStyle/>
          <a:p>
            <a:r>
              <a:rPr lang="en-US" i="1" dirty="0" err="1" smtClean="0"/>
              <a:t>Giao</a:t>
            </a:r>
            <a:r>
              <a:rPr lang="en-US" i="1" dirty="0" smtClean="0"/>
              <a:t> </a:t>
            </a:r>
            <a:r>
              <a:rPr lang="en-US" i="1" dirty="0" err="1" smtClean="0"/>
              <a:t>diện</a:t>
            </a:r>
            <a:r>
              <a:rPr lang="en-US" i="1" dirty="0" smtClean="0"/>
              <a:t> </a:t>
            </a:r>
          </a:p>
          <a:p>
            <a:r>
              <a:rPr lang="en-US" i="1" dirty="0" err="1" smtClean="0"/>
              <a:t>Trang</a:t>
            </a:r>
            <a:r>
              <a:rPr lang="en-US" i="1" dirty="0" smtClean="0"/>
              <a:t> </a:t>
            </a:r>
            <a:r>
              <a:rPr lang="en-US" i="1" dirty="0" err="1" smtClean="0"/>
              <a:t>sản</a:t>
            </a:r>
            <a:r>
              <a:rPr lang="en-US" i="1" dirty="0" smtClean="0"/>
              <a:t> </a:t>
            </a:r>
            <a:r>
              <a:rPr lang="en-US" i="1" dirty="0" err="1" smtClean="0"/>
              <a:t>phẩm</a:t>
            </a:r>
            <a:endParaRPr lang="en-US" i="1" dirty="0"/>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3122" y="721411"/>
            <a:ext cx="1880763" cy="3945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1044" y="721411"/>
            <a:ext cx="1857447" cy="394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8952511"/>
      </p:ext>
    </p:extLst>
  </p:cSld>
  <p:clrMapOvr>
    <a:masterClrMapping/>
  </p:clrMapOvr>
  <p:timing>
    <p:tnLst>
      <p:par>
        <p:cTn id="1" dur="indefinite" restart="never" nodeType="tmRoot"/>
      </p:par>
    </p:tnLst>
    <p:bldLst>
      <p:bldP spid="12" grpId="0"/>
      <p:bldP spid="13" grpId="0"/>
      <p:bldP spid="1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sp>
        <p:nvSpPr>
          <p:cNvPr id="12" name="Title 11"/>
          <p:cNvSpPr>
            <a:spLocks noGrp="1"/>
          </p:cNvSpPr>
          <p:nvPr>
            <p:ph type="title"/>
            <p:custDataLst>
              <p:tags r:id="rId1"/>
            </p:custDataLst>
          </p:nvPr>
        </p:nvSpPr>
        <p:spPr>
          <a:xfrm>
            <a:off x="0" y="0"/>
            <a:ext cx="9144635" cy="572770"/>
          </a:xfrm>
        </p:spPr>
        <p:txBody>
          <a:bodyPr/>
          <a:lstStyle/>
          <a:p>
            <a:r>
              <a:rPr lang="en-US" sz="3000">
                <a:latin typeface="+mj-lt"/>
                <a:cs typeface="+mj-lt"/>
              </a:rPr>
              <a:t>3. KẾT QUẢ NGHIÊN CỨU</a:t>
            </a:r>
          </a:p>
        </p:txBody>
      </p:sp>
      <p:sp>
        <p:nvSpPr>
          <p:cNvPr id="13" name="Title 2"/>
          <p:cNvSpPr/>
          <p:nvPr>
            <p:custDataLst>
              <p:tags r:id="rId2"/>
            </p:custDataLst>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3.1. NGƯỜI DÙNG   </a:t>
            </a:r>
          </a:p>
        </p:txBody>
      </p:sp>
      <p:sp>
        <p:nvSpPr>
          <p:cNvPr id="15" name="Text Box 8"/>
          <p:cNvSpPr txBox="1"/>
          <p:nvPr/>
        </p:nvSpPr>
        <p:spPr>
          <a:xfrm>
            <a:off x="6989975" y="2241431"/>
            <a:ext cx="1622757" cy="738664"/>
          </a:xfrm>
          <a:prstGeom prst="rect">
            <a:avLst/>
          </a:prstGeom>
          <a:noFill/>
        </p:spPr>
        <p:txBody>
          <a:bodyPr wrap="square" rtlCol="0">
            <a:spAutoFit/>
          </a:bodyPr>
          <a:lstStyle/>
          <a:p>
            <a:r>
              <a:rPr lang="en-US" i="1" dirty="0" err="1" smtClean="0"/>
              <a:t>Giao</a:t>
            </a:r>
            <a:r>
              <a:rPr lang="en-US" i="1" dirty="0" smtClean="0"/>
              <a:t> </a:t>
            </a:r>
            <a:r>
              <a:rPr lang="en-US" i="1" dirty="0" err="1" smtClean="0"/>
              <a:t>diện</a:t>
            </a:r>
            <a:r>
              <a:rPr lang="en-US" i="1" dirty="0" smtClean="0"/>
              <a:t> </a:t>
            </a:r>
          </a:p>
          <a:p>
            <a:r>
              <a:rPr lang="en-US" i="1" dirty="0" err="1" smtClean="0"/>
              <a:t>Trang</a:t>
            </a:r>
            <a:r>
              <a:rPr lang="en-US" i="1" dirty="0" smtClean="0"/>
              <a:t> chi </a:t>
            </a:r>
            <a:r>
              <a:rPr lang="en-US" i="1" dirty="0" err="1" smtClean="0"/>
              <a:t>tiết</a:t>
            </a:r>
            <a:endParaRPr lang="en-US" i="1" dirty="0" smtClean="0"/>
          </a:p>
          <a:p>
            <a:r>
              <a:rPr lang="en-US" i="1" dirty="0" err="1" smtClean="0"/>
              <a:t>sản</a:t>
            </a:r>
            <a:r>
              <a:rPr lang="en-US" i="1" dirty="0" smtClean="0"/>
              <a:t> </a:t>
            </a:r>
            <a:r>
              <a:rPr lang="en-US" i="1" dirty="0" err="1" smtClean="0"/>
              <a:t>phẩm</a:t>
            </a:r>
            <a:endParaRPr lang="en-US" i="1" dirty="0"/>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2626" y="655903"/>
            <a:ext cx="1867349" cy="402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4" descr="C:\Users\Administrator\AppData\Local\Microsoft\Windows\Clipboard\HistoryData\{C01C4527-9D78-4C1E-82AE-17821B5F36F0}\{78FB7962-06D4-4680-AEF6-78B2D7F8EB1E}\ResourceMap\{654B69D1-9A09-40DD-A213-B9C3881950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5986" y="659697"/>
            <a:ext cx="1867359" cy="4019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497281"/>
      </p:ext>
    </p:extLst>
  </p:cSld>
  <p:clrMapOvr>
    <a:masterClrMapping/>
  </p:clrMapOvr>
  <p:timing>
    <p:tnLst>
      <p:par>
        <p:cTn id="1" dur="indefinite" restart="never" nodeType="tmRoot"/>
      </p:par>
    </p:tnLst>
    <p:bldLst>
      <p:bldP spid="12" grpId="0"/>
      <p:bldP spid="13" grpId="0"/>
      <p:bldP spid="1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sp>
        <p:nvSpPr>
          <p:cNvPr id="12" name="Title 11"/>
          <p:cNvSpPr>
            <a:spLocks noGrp="1"/>
          </p:cNvSpPr>
          <p:nvPr>
            <p:ph type="title"/>
            <p:custDataLst>
              <p:tags r:id="rId1"/>
            </p:custDataLst>
          </p:nvPr>
        </p:nvSpPr>
        <p:spPr>
          <a:xfrm>
            <a:off x="0" y="0"/>
            <a:ext cx="9144635" cy="572770"/>
          </a:xfrm>
        </p:spPr>
        <p:txBody>
          <a:bodyPr/>
          <a:lstStyle/>
          <a:p>
            <a:r>
              <a:rPr lang="en-US" sz="3000" dirty="0">
                <a:latin typeface="+mj-lt"/>
                <a:cs typeface="+mj-lt"/>
              </a:rPr>
              <a:t>3. KẾT QUẢ NGHIÊN CỨU</a:t>
            </a:r>
          </a:p>
        </p:txBody>
      </p:sp>
      <p:sp>
        <p:nvSpPr>
          <p:cNvPr id="13" name="Title 2"/>
          <p:cNvSpPr/>
          <p:nvPr>
            <p:custDataLst>
              <p:tags r:id="rId2"/>
            </p:custDataLst>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3.1. NGƯỜI DÙNG   </a:t>
            </a:r>
          </a:p>
        </p:txBody>
      </p:sp>
      <p:sp>
        <p:nvSpPr>
          <p:cNvPr id="15" name="Text Box 8"/>
          <p:cNvSpPr txBox="1"/>
          <p:nvPr/>
        </p:nvSpPr>
        <p:spPr>
          <a:xfrm>
            <a:off x="5164404" y="2402262"/>
            <a:ext cx="736640" cy="1169551"/>
          </a:xfrm>
          <a:prstGeom prst="rect">
            <a:avLst/>
          </a:prstGeom>
          <a:noFill/>
        </p:spPr>
        <p:txBody>
          <a:bodyPr wrap="square" rtlCol="0">
            <a:spAutoFit/>
          </a:bodyPr>
          <a:lstStyle/>
          <a:p>
            <a:r>
              <a:rPr lang="en-US" i="1" dirty="0" err="1" smtClean="0"/>
              <a:t>Giao</a:t>
            </a:r>
            <a:r>
              <a:rPr lang="en-US" i="1" dirty="0" smtClean="0"/>
              <a:t> </a:t>
            </a:r>
            <a:r>
              <a:rPr lang="en-US" i="1" dirty="0" err="1" smtClean="0"/>
              <a:t>diện</a:t>
            </a:r>
            <a:r>
              <a:rPr lang="en-US" i="1" dirty="0" smtClean="0"/>
              <a:t> </a:t>
            </a:r>
          </a:p>
          <a:p>
            <a:r>
              <a:rPr lang="en-US" i="1" dirty="0" err="1" smtClean="0"/>
              <a:t>Trang</a:t>
            </a:r>
            <a:r>
              <a:rPr lang="en-US" i="1" dirty="0" smtClean="0"/>
              <a:t> </a:t>
            </a:r>
            <a:r>
              <a:rPr lang="en-US" i="1" dirty="0" err="1" smtClean="0"/>
              <a:t>đặt</a:t>
            </a:r>
            <a:r>
              <a:rPr lang="en-US" i="1" dirty="0" smtClean="0"/>
              <a:t> </a:t>
            </a:r>
            <a:r>
              <a:rPr lang="en-US" i="1" dirty="0" err="1" smtClean="0"/>
              <a:t>hàng</a:t>
            </a:r>
            <a:endParaRPr lang="en-US" i="1" dirty="0"/>
          </a:p>
        </p:txBody>
      </p:sp>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7659" y="961718"/>
            <a:ext cx="1746745" cy="3743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8"/>
          <p:cNvSpPr txBox="1"/>
          <p:nvPr/>
        </p:nvSpPr>
        <p:spPr>
          <a:xfrm>
            <a:off x="2228222" y="2402262"/>
            <a:ext cx="666612" cy="1169551"/>
          </a:xfrm>
          <a:prstGeom prst="rect">
            <a:avLst/>
          </a:prstGeom>
          <a:noFill/>
        </p:spPr>
        <p:txBody>
          <a:bodyPr wrap="square" rtlCol="0">
            <a:spAutoFit/>
          </a:bodyPr>
          <a:lstStyle/>
          <a:p>
            <a:r>
              <a:rPr lang="en-US" i="1" dirty="0" err="1" smtClean="0"/>
              <a:t>Giao</a:t>
            </a:r>
            <a:r>
              <a:rPr lang="en-US" i="1" dirty="0" smtClean="0"/>
              <a:t> </a:t>
            </a:r>
            <a:r>
              <a:rPr lang="en-US" i="1" dirty="0" err="1" smtClean="0"/>
              <a:t>diện</a:t>
            </a:r>
            <a:r>
              <a:rPr lang="en-US" i="1" dirty="0" smtClean="0"/>
              <a:t> </a:t>
            </a:r>
          </a:p>
          <a:p>
            <a:r>
              <a:rPr lang="en-US" i="1" dirty="0" err="1" smtClean="0"/>
              <a:t>Trang</a:t>
            </a:r>
            <a:r>
              <a:rPr lang="en-US" i="1" dirty="0" smtClean="0"/>
              <a:t> </a:t>
            </a:r>
            <a:r>
              <a:rPr lang="en-US" i="1" dirty="0" err="1" smtClean="0"/>
              <a:t>giỏ</a:t>
            </a:r>
            <a:r>
              <a:rPr lang="en-US" i="1" dirty="0" smtClean="0"/>
              <a:t> </a:t>
            </a:r>
            <a:r>
              <a:rPr lang="en-US" i="1" dirty="0" err="1" smtClean="0"/>
              <a:t>hàng</a:t>
            </a:r>
            <a:endParaRPr lang="en-US" i="1" dirty="0"/>
          </a:p>
        </p:txBody>
      </p:sp>
      <p:pic>
        <p:nvPicPr>
          <p:cNvPr id="717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7532" y="961718"/>
            <a:ext cx="1780699" cy="3740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8"/>
          <p:cNvSpPr txBox="1"/>
          <p:nvPr/>
        </p:nvSpPr>
        <p:spPr>
          <a:xfrm>
            <a:off x="7986399" y="2402262"/>
            <a:ext cx="736640" cy="738664"/>
          </a:xfrm>
          <a:prstGeom prst="rect">
            <a:avLst/>
          </a:prstGeom>
          <a:noFill/>
        </p:spPr>
        <p:txBody>
          <a:bodyPr wrap="square" rtlCol="0">
            <a:spAutoFit/>
          </a:bodyPr>
          <a:lstStyle/>
          <a:p>
            <a:r>
              <a:rPr lang="en-US" i="1" dirty="0" err="1" smtClean="0"/>
              <a:t>Thanh</a:t>
            </a:r>
            <a:r>
              <a:rPr lang="en-US" i="1" dirty="0" smtClean="0"/>
              <a:t> </a:t>
            </a:r>
            <a:r>
              <a:rPr lang="en-US" i="1" dirty="0" err="1" smtClean="0"/>
              <a:t>toán</a:t>
            </a:r>
            <a:r>
              <a:rPr lang="en-US" i="1" dirty="0" smtClean="0"/>
              <a:t> Stripe</a:t>
            </a:r>
            <a:endParaRPr lang="en-US" i="1" dirty="0"/>
          </a:p>
        </p:txBody>
      </p:sp>
      <p:pic>
        <p:nvPicPr>
          <p:cNvPr id="2" name="Picture 1"/>
          <p:cNvPicPr>
            <a:picLocks noChangeAspect="1"/>
          </p:cNvPicPr>
          <p:nvPr/>
        </p:nvPicPr>
        <p:blipFill>
          <a:blip r:embed="rId7"/>
          <a:stretch>
            <a:fillRect/>
          </a:stretch>
        </p:blipFill>
        <p:spPr>
          <a:xfrm>
            <a:off x="504789" y="961718"/>
            <a:ext cx="1723433" cy="3745047"/>
          </a:xfrm>
          <a:prstGeom prst="rect">
            <a:avLst/>
          </a:prstGeom>
        </p:spPr>
      </p:pic>
    </p:spTree>
    <p:extLst>
      <p:ext uri="{BB962C8B-B14F-4D97-AF65-F5344CB8AC3E}">
        <p14:creationId xmlns:p14="http://schemas.microsoft.com/office/powerpoint/2010/main" val="551941866"/>
      </p:ext>
    </p:extLst>
  </p:cSld>
  <p:clrMapOvr>
    <a:masterClrMapping/>
  </p:clrMapOvr>
  <p:timing>
    <p:tnLst>
      <p:par>
        <p:cTn id="1" dur="indefinite" restart="never" nodeType="tmRoot"/>
      </p:par>
    </p:tnLst>
    <p:bldLst>
      <p:bldP spid="12" grpId="0"/>
      <p:bldP spid="13" grpId="0"/>
      <p:bldP spid="15" grpId="1"/>
      <p:bldP spid="9" grpId="1"/>
      <p:bldP spid="11" grpId="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850"/>
        <p:cNvGrpSpPr/>
        <p:nvPr/>
      </p:nvGrpSpPr>
      <p:grpSpPr>
        <a:xfrm>
          <a:off x="0" y="0"/>
          <a:ext cx="0" cy="0"/>
          <a:chOff x="0" y="0"/>
          <a:chExt cx="0" cy="0"/>
        </a:xfrm>
      </p:grpSpPr>
      <p:sp>
        <p:nvSpPr>
          <p:cNvPr id="12" name="Title 11"/>
          <p:cNvSpPr>
            <a:spLocks noGrp="1"/>
          </p:cNvSpPr>
          <p:nvPr>
            <p:ph type="title"/>
            <p:custDataLst>
              <p:tags r:id="rId1"/>
            </p:custDataLst>
          </p:nvPr>
        </p:nvSpPr>
        <p:spPr>
          <a:xfrm>
            <a:off x="0" y="0"/>
            <a:ext cx="9144635" cy="572770"/>
          </a:xfrm>
        </p:spPr>
        <p:txBody>
          <a:bodyPr/>
          <a:lstStyle/>
          <a:p>
            <a:r>
              <a:rPr lang="en-US" sz="3000">
                <a:latin typeface="+mj-lt"/>
                <a:cs typeface="+mj-lt"/>
              </a:rPr>
              <a:t>3. KẾT QUẢ NGHIÊN CỨU</a:t>
            </a:r>
          </a:p>
        </p:txBody>
      </p:sp>
      <p:sp>
        <p:nvSpPr>
          <p:cNvPr id="13" name="Title 2"/>
          <p:cNvSpPr/>
          <p:nvPr>
            <p:custDataLst>
              <p:tags r:id="rId2"/>
            </p:custDataLst>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dirty="0">
                <a:latin typeface="+mj-lt"/>
                <a:cs typeface="+mj-lt"/>
              </a:rPr>
              <a:t>3.3. </a:t>
            </a:r>
            <a:r>
              <a:rPr lang="en-US" sz="2000" dirty="0" err="1" smtClean="0">
                <a:latin typeface="+mj-lt"/>
                <a:cs typeface="+mj-lt"/>
              </a:rPr>
              <a:t>Quản</a:t>
            </a:r>
            <a:r>
              <a:rPr lang="en-US" sz="2000" dirty="0" smtClean="0">
                <a:latin typeface="+mj-lt"/>
                <a:cs typeface="+mj-lt"/>
              </a:rPr>
              <a:t> </a:t>
            </a:r>
            <a:r>
              <a:rPr lang="en-US" sz="2000" dirty="0" err="1" smtClean="0">
                <a:latin typeface="+mj-lt"/>
                <a:cs typeface="+mj-lt"/>
              </a:rPr>
              <a:t>trị</a:t>
            </a:r>
            <a:endParaRPr lang="en-US" sz="2000" dirty="0">
              <a:latin typeface="+mj-lt"/>
              <a:cs typeface="+mj-lt"/>
            </a:endParaRPr>
          </a:p>
        </p:txBody>
      </p:sp>
      <p:sp>
        <p:nvSpPr>
          <p:cNvPr id="14" name="Text Box 13"/>
          <p:cNvSpPr txBox="1"/>
          <p:nvPr>
            <p:custDataLst>
              <p:tags r:id="rId3"/>
            </p:custDataLst>
          </p:nvPr>
        </p:nvSpPr>
        <p:spPr>
          <a:xfrm>
            <a:off x="3810" y="1131570"/>
            <a:ext cx="9144000" cy="4154805"/>
          </a:xfrm>
          <a:prstGeom prst="rect">
            <a:avLst/>
          </a:prstGeom>
          <a:noFill/>
          <a:ln w="9525">
            <a:noFill/>
          </a:ln>
        </p:spPr>
        <p:txBody>
          <a:bodyPr wrap="square">
            <a:noAutofit/>
          </a:bodyPr>
          <a:lstStyle/>
          <a:p>
            <a:pPr marL="0" indent="457200">
              <a:lnSpc>
                <a:spcPct val="150000"/>
              </a:lnSpc>
            </a:pPr>
            <a:endParaRPr lang="en-US" sz="1600" b="1">
              <a:latin typeface="+mj-lt"/>
              <a:ea typeface="SimSun" panose="02010600030101010101" pitchFamily="2" charset="-122"/>
              <a:cs typeface="+mj-lt"/>
              <a:sym typeface="+mn-ea"/>
            </a:endParaRPr>
          </a:p>
        </p:txBody>
      </p:sp>
      <p:sp>
        <p:nvSpPr>
          <p:cNvPr id="3" name="Text Box 2"/>
          <p:cNvSpPr txBox="1"/>
          <p:nvPr/>
        </p:nvSpPr>
        <p:spPr>
          <a:xfrm>
            <a:off x="2827080" y="2046406"/>
            <a:ext cx="678885" cy="1169551"/>
          </a:xfrm>
          <a:prstGeom prst="rect">
            <a:avLst/>
          </a:prstGeom>
          <a:noFill/>
        </p:spPr>
        <p:txBody>
          <a:bodyPr wrap="square" rtlCol="0">
            <a:spAutoFit/>
          </a:bodyPr>
          <a:lstStyle/>
          <a:p>
            <a:pPr algn="ctr"/>
            <a:r>
              <a:rPr lang="en-US" i="1" dirty="0" err="1"/>
              <a:t>Giao</a:t>
            </a:r>
            <a:r>
              <a:rPr lang="en-US" i="1" dirty="0"/>
              <a:t> </a:t>
            </a:r>
            <a:r>
              <a:rPr lang="en-US" i="1" dirty="0" err="1"/>
              <a:t>diện</a:t>
            </a:r>
            <a:r>
              <a:rPr lang="en-US" i="1" dirty="0"/>
              <a:t> </a:t>
            </a:r>
            <a:r>
              <a:rPr lang="en-US" i="1" dirty="0" err="1" smtClean="0"/>
              <a:t>Trang</a:t>
            </a:r>
            <a:r>
              <a:rPr lang="en-US" i="1" dirty="0" smtClean="0"/>
              <a:t> </a:t>
            </a:r>
            <a:r>
              <a:rPr lang="en-US" i="1" dirty="0" err="1" smtClean="0"/>
              <a:t>quản</a:t>
            </a:r>
            <a:r>
              <a:rPr lang="en-US" i="1" dirty="0" smtClean="0"/>
              <a:t> </a:t>
            </a:r>
            <a:r>
              <a:rPr lang="en-US" i="1" dirty="0" err="1" smtClean="0"/>
              <a:t>trị</a:t>
            </a:r>
            <a:endParaRPr lang="en-US" i="1" dirty="0"/>
          </a:p>
        </p:txBody>
      </p:sp>
      <p:pic>
        <p:nvPicPr>
          <p:cNvPr id="4" name="Picture 3"/>
          <p:cNvPicPr>
            <a:picLocks noChangeAspect="1"/>
          </p:cNvPicPr>
          <p:nvPr/>
        </p:nvPicPr>
        <p:blipFill>
          <a:blip r:embed="rId6"/>
          <a:stretch>
            <a:fillRect/>
          </a:stretch>
        </p:blipFill>
        <p:spPr>
          <a:xfrm>
            <a:off x="1005850" y="1145540"/>
            <a:ext cx="1753976" cy="3755766"/>
          </a:xfrm>
          <a:prstGeom prst="rect">
            <a:avLst/>
          </a:prstGeom>
        </p:spPr>
      </p:pic>
      <p:pic>
        <p:nvPicPr>
          <p:cNvPr id="6" name="Picture 5"/>
          <p:cNvPicPr>
            <a:picLocks noChangeAspect="1"/>
          </p:cNvPicPr>
          <p:nvPr/>
        </p:nvPicPr>
        <p:blipFill>
          <a:blip r:embed="rId7"/>
          <a:stretch>
            <a:fillRect/>
          </a:stretch>
        </p:blipFill>
        <p:spPr>
          <a:xfrm>
            <a:off x="3639916" y="1228064"/>
            <a:ext cx="4627803" cy="2532574"/>
          </a:xfrm>
          <a:prstGeom prst="rect">
            <a:avLst/>
          </a:prstGeom>
        </p:spPr>
      </p:pic>
    </p:spTree>
  </p:cSld>
  <p:clrMapOvr>
    <a:masterClrMapping/>
  </p:clrMapOvr>
  <p:timing>
    <p:tnLst>
      <p:par>
        <p:cTn id="1" dur="indefinite" restart="never" nodeType="tmRoot"/>
      </p:par>
    </p:tnLst>
    <p:bldLst>
      <p:bldP spid="12" grpId="1"/>
      <p:bldP spid="13" grpId="1"/>
      <p:bldP spid="14" grpId="1"/>
      <p:bldP spid="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5" name="Google Shape;1545;p41"/>
          <p:cNvGrpSpPr/>
          <p:nvPr/>
        </p:nvGrpSpPr>
        <p:grpSpPr>
          <a:xfrm rot="10800000" flipH="1">
            <a:off x="4788159" y="403055"/>
            <a:ext cx="1243875" cy="1001841"/>
            <a:chOff x="6198500" y="1668659"/>
            <a:chExt cx="1243875" cy="1001841"/>
          </a:xfrm>
        </p:grpSpPr>
        <p:sp>
          <p:nvSpPr>
            <p:cNvPr id="1546" name="Google Shape;1546;p41"/>
            <p:cNvSpPr/>
            <p:nvPr>
              <p:custDataLst>
                <p:tags r:id="rId6"/>
              </p:custDataLst>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47" name="Google Shape;1547;p41"/>
            <p:cNvSpPr/>
            <p:nvPr>
              <p:custDataLst>
                <p:tags r:id="rId7"/>
              </p:custDataLst>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48" name="Google Shape;1548;p41"/>
            <p:cNvSpPr/>
            <p:nvPr>
              <p:custDataLst>
                <p:tags r:id="rId8"/>
              </p:custDataLst>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49" name="Google Shape;1549;p41"/>
            <p:cNvSpPr/>
            <p:nvPr>
              <p:custDataLst>
                <p:tags r:id="rId9"/>
              </p:custDataLst>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50" name="Google Shape;1550;p41"/>
            <p:cNvSpPr/>
            <p:nvPr>
              <p:custDataLst>
                <p:tags r:id="rId10"/>
              </p:custDataLst>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51" name="Google Shape;1551;p41"/>
            <p:cNvSpPr/>
            <p:nvPr>
              <p:custDataLst>
                <p:tags r:id="rId11"/>
              </p:custDataLst>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grpSp>
      <p:pic>
        <p:nvPicPr>
          <p:cNvPr id="1552" name="Google Shape;1552;p41"/>
          <p:cNvPicPr preferRelativeResize="0"/>
          <p:nvPr>
            <p:custDataLst>
              <p:tags r:id="rId1"/>
            </p:custDataLst>
          </p:nvPr>
        </p:nvPicPr>
        <p:blipFill>
          <a:blip r:embed="rId13"/>
          <a:stretch>
            <a:fillRect/>
          </a:stretch>
        </p:blipFill>
        <p:spPr>
          <a:xfrm>
            <a:off x="6611563" y="766625"/>
            <a:ext cx="1660152" cy="1456100"/>
          </a:xfrm>
          <a:prstGeom prst="rect">
            <a:avLst/>
          </a:prstGeom>
          <a:noFill/>
          <a:ln>
            <a:noFill/>
          </a:ln>
        </p:spPr>
      </p:pic>
      <p:pic>
        <p:nvPicPr>
          <p:cNvPr id="1553" name="Google Shape;1553;p41"/>
          <p:cNvPicPr preferRelativeResize="0"/>
          <p:nvPr>
            <p:custDataLst>
              <p:tags r:id="rId2"/>
            </p:custDataLst>
          </p:nvPr>
        </p:nvPicPr>
        <p:blipFill>
          <a:blip r:embed="rId14"/>
          <a:stretch>
            <a:fillRect/>
          </a:stretch>
        </p:blipFill>
        <p:spPr>
          <a:xfrm>
            <a:off x="4908412" y="2454925"/>
            <a:ext cx="2369002" cy="2077799"/>
          </a:xfrm>
          <a:prstGeom prst="rect">
            <a:avLst/>
          </a:prstGeom>
          <a:noFill/>
          <a:ln>
            <a:noFill/>
          </a:ln>
        </p:spPr>
      </p:pic>
      <p:sp>
        <p:nvSpPr>
          <p:cNvPr id="1556" name="Google Shape;1556;p41"/>
          <p:cNvSpPr/>
          <p:nvPr>
            <p:custDataLst>
              <p:tags r:id="rId3"/>
            </p:custDataLst>
          </p:nvPr>
        </p:nvSpPr>
        <p:spPr>
          <a:xfrm>
            <a:off x="5075063" y="1560494"/>
            <a:ext cx="492502" cy="434991"/>
          </a:xfrm>
          <a:custGeom>
            <a:avLst/>
            <a:gdLst/>
            <a:ahLst/>
            <a:cxnLst/>
            <a:rect l="l" t="t" r="r" b="b"/>
            <a:pathLst>
              <a:path w="33441" h="29536" extrusionOk="0">
                <a:moveTo>
                  <a:pt x="9933" y="1"/>
                </a:moveTo>
                <a:cubicBezTo>
                  <a:pt x="8859" y="1"/>
                  <a:pt x="7865" y="575"/>
                  <a:pt x="7326" y="1507"/>
                </a:cubicBezTo>
                <a:lnTo>
                  <a:pt x="539" y="13263"/>
                </a:lnTo>
                <a:cubicBezTo>
                  <a:pt x="1" y="14194"/>
                  <a:pt x="1" y="15342"/>
                  <a:pt x="539" y="16273"/>
                </a:cubicBezTo>
                <a:lnTo>
                  <a:pt x="7326" y="28029"/>
                </a:lnTo>
                <a:cubicBezTo>
                  <a:pt x="7865" y="28961"/>
                  <a:pt x="8859" y="29535"/>
                  <a:pt x="9933" y="29535"/>
                </a:cubicBezTo>
                <a:lnTo>
                  <a:pt x="23508" y="29535"/>
                </a:lnTo>
                <a:cubicBezTo>
                  <a:pt x="24584" y="29535"/>
                  <a:pt x="25577" y="28961"/>
                  <a:pt x="26115" y="28029"/>
                </a:cubicBezTo>
                <a:lnTo>
                  <a:pt x="32903" y="16273"/>
                </a:lnTo>
                <a:cubicBezTo>
                  <a:pt x="33441" y="15342"/>
                  <a:pt x="33441" y="14195"/>
                  <a:pt x="32903" y="13263"/>
                </a:cubicBezTo>
                <a:lnTo>
                  <a:pt x="26115" y="1507"/>
                </a:lnTo>
                <a:cubicBezTo>
                  <a:pt x="25577" y="575"/>
                  <a:pt x="24584" y="1"/>
                  <a:pt x="23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58" name="Google Shape;1558;p41"/>
          <p:cNvSpPr/>
          <p:nvPr>
            <p:custDataLst>
              <p:tags r:id="rId4"/>
            </p:custDataLst>
          </p:nvPr>
        </p:nvSpPr>
        <p:spPr>
          <a:xfrm>
            <a:off x="4044457" y="4445285"/>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5" name="Google Shape;280;p39"/>
          <p:cNvSpPr txBox="1">
            <a:spLocks noGrp="1"/>
          </p:cNvSpPr>
          <p:nvPr>
            <p:ph type="title"/>
            <p:custDataLst>
              <p:tags r:id="rId5"/>
            </p:custDataLst>
          </p:nvPr>
        </p:nvSpPr>
        <p:spPr>
          <a:xfrm>
            <a:off x="323850" y="415290"/>
            <a:ext cx="3968115" cy="4120515"/>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altLang="en-GB" sz="4400">
                <a:latin typeface="+mj-lt"/>
                <a:cs typeface="+mj-lt"/>
              </a:rPr>
              <a:t>4.</a:t>
            </a:r>
            <a:br>
              <a:rPr lang="en-US" altLang="en-GB" sz="4400">
                <a:latin typeface="+mj-lt"/>
                <a:cs typeface="+mj-lt"/>
              </a:rPr>
            </a:br>
            <a:r>
              <a:rPr lang="en-US" altLang="en-GB" sz="4400">
                <a:latin typeface="+mj-lt"/>
                <a:cs typeface="+mj-lt"/>
              </a:rPr>
              <a:t>KẾT LUẬN </a:t>
            </a:r>
            <a:br>
              <a:rPr lang="en-US" altLang="en-GB" sz="4400">
                <a:latin typeface="+mj-lt"/>
                <a:cs typeface="+mj-lt"/>
              </a:rPr>
            </a:br>
            <a:r>
              <a:rPr lang="en-US" altLang="en-GB" sz="4400">
                <a:latin typeface="+mj-lt"/>
                <a:cs typeface="+mj-lt"/>
              </a:rPr>
              <a:t>VÀ HƯỚNG PHÁT TRIỂN</a:t>
            </a:r>
          </a:p>
        </p:txBody>
      </p:sp>
    </p:spTree>
  </p:cSld>
  <p:clrMapOvr>
    <a:masterClrMapping/>
  </p:clrMapOvr>
  <p:timing>
    <p:tnLst>
      <p:par>
        <p:cTn id="1" dur="indefinite" restart="never" nodeType="tmRoot"/>
      </p:par>
    </p:tnLst>
    <p:bldLst>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a:xfrm>
            <a:off x="0" y="0"/>
            <a:ext cx="9144635" cy="572770"/>
          </a:xfrm>
        </p:spPr>
        <p:txBody>
          <a:bodyPr/>
          <a:lstStyle/>
          <a:p>
            <a:r>
              <a:rPr lang="en-US">
                <a:latin typeface="+mj-lt"/>
                <a:cs typeface="+mj-lt"/>
              </a:rPr>
              <a:t>4. KẾT LUẬN VÀ HƯỚNG PHÁT TRIỂN</a:t>
            </a:r>
          </a:p>
        </p:txBody>
      </p:sp>
      <p:sp>
        <p:nvSpPr>
          <p:cNvPr id="100" name="Text Box 99"/>
          <p:cNvSpPr txBox="1"/>
          <p:nvPr>
            <p:custDataLst>
              <p:tags r:id="rId2"/>
            </p:custDataLst>
          </p:nvPr>
        </p:nvSpPr>
        <p:spPr>
          <a:xfrm>
            <a:off x="0" y="699770"/>
            <a:ext cx="9140825" cy="3863340"/>
          </a:xfrm>
          <a:prstGeom prst="rect">
            <a:avLst/>
          </a:prstGeom>
          <a:noFill/>
          <a:ln w="9525">
            <a:noFill/>
          </a:ln>
        </p:spPr>
        <p:txBody>
          <a:bodyPr wrap="square">
            <a:noAutofit/>
          </a:bodyPr>
          <a:lstStyle/>
          <a:p>
            <a:pPr marL="0" indent="457200">
              <a:lnSpc>
                <a:spcPct val="150000"/>
              </a:lnSpc>
            </a:pPr>
            <a:r>
              <a:rPr lang="en-US" sz="1800" b="1" dirty="0" err="1" smtClean="0">
                <a:latin typeface="+mj-lt"/>
                <a:ea typeface="SimSun" panose="02010600030101010101" pitchFamily="2" charset="-122"/>
                <a:cs typeface="+mj-lt"/>
                <a:sym typeface="+mn-ea"/>
              </a:rPr>
              <a:t>Kết</a:t>
            </a:r>
            <a:r>
              <a:rPr lang="en-US" sz="1800" b="1" dirty="0" smtClean="0">
                <a:latin typeface="+mj-lt"/>
                <a:ea typeface="SimSun" panose="02010600030101010101" pitchFamily="2" charset="-122"/>
                <a:cs typeface="+mj-lt"/>
                <a:sym typeface="+mn-ea"/>
              </a:rPr>
              <a:t> </a:t>
            </a:r>
            <a:r>
              <a:rPr lang="en-US" sz="1800" b="1" dirty="0" err="1" smtClean="0">
                <a:latin typeface="+mj-lt"/>
                <a:ea typeface="SimSun" panose="02010600030101010101" pitchFamily="2" charset="-122"/>
                <a:cs typeface="+mj-lt"/>
                <a:sym typeface="+mn-ea"/>
              </a:rPr>
              <a:t>luận</a:t>
            </a:r>
            <a:r>
              <a:rPr lang="en-US" sz="1800" b="1" dirty="0" smtClean="0">
                <a:latin typeface="+mj-lt"/>
                <a:ea typeface="SimSun" panose="02010600030101010101" pitchFamily="2" charset="-122"/>
                <a:cs typeface="+mj-lt"/>
                <a:sym typeface="+mn-ea"/>
              </a:rPr>
              <a:t>:</a:t>
            </a:r>
          </a:p>
          <a:p>
            <a:pPr lvl="0" indent="457200">
              <a:lnSpc>
                <a:spcPct val="150000"/>
              </a:lnSpc>
            </a:pPr>
            <a:r>
              <a:rPr lang="en-US" sz="1800" dirty="0" smtClean="0">
                <a:latin typeface="+mj-lt"/>
                <a:ea typeface="SimSun" panose="02010600030101010101" pitchFamily="2" charset="-122"/>
                <a:cs typeface="+mj-lt"/>
                <a:sym typeface="+mn-ea"/>
              </a:rPr>
              <a:t>	</a:t>
            </a:r>
            <a:r>
              <a:rPr lang="en-US" sz="1800" dirty="0" err="1" smtClean="0">
                <a:ea typeface="SimSun" panose="02010600030101010101" pitchFamily="2" charset="-122"/>
                <a:cs typeface="+mj-lt"/>
              </a:rPr>
              <a:t>Xây</a:t>
            </a:r>
            <a:r>
              <a:rPr lang="en-US" sz="1800" dirty="0" smtClean="0">
                <a:ea typeface="SimSun" panose="02010600030101010101" pitchFamily="2" charset="-122"/>
                <a:cs typeface="+mj-lt"/>
              </a:rPr>
              <a:t> </a:t>
            </a:r>
            <a:r>
              <a:rPr lang="en-US" sz="1800" dirty="0" err="1" smtClean="0">
                <a:ea typeface="SimSun" panose="02010600030101010101" pitchFamily="2" charset="-122"/>
                <a:cs typeface="+mj-lt"/>
              </a:rPr>
              <a:t>dựng</a:t>
            </a:r>
            <a:r>
              <a:rPr lang="en-US" sz="1800" dirty="0" smtClean="0">
                <a:ea typeface="SimSun" panose="02010600030101010101" pitchFamily="2" charset="-122"/>
                <a:cs typeface="+mj-lt"/>
              </a:rPr>
              <a:t> </a:t>
            </a:r>
            <a:r>
              <a:rPr lang="en-US" sz="1800" dirty="0" err="1" smtClean="0">
                <a:ea typeface="SimSun" panose="02010600030101010101" pitchFamily="2" charset="-122"/>
                <a:cs typeface="+mj-lt"/>
              </a:rPr>
              <a:t>thành</a:t>
            </a:r>
            <a:r>
              <a:rPr lang="en-US" sz="1800" dirty="0" smtClean="0">
                <a:ea typeface="SimSun" panose="02010600030101010101" pitchFamily="2" charset="-122"/>
                <a:cs typeface="+mj-lt"/>
              </a:rPr>
              <a:t> </a:t>
            </a:r>
            <a:r>
              <a:rPr lang="en-US" sz="1800" dirty="0" err="1" smtClean="0">
                <a:ea typeface="SimSun" panose="02010600030101010101" pitchFamily="2" charset="-122"/>
                <a:cs typeface="+mj-lt"/>
              </a:rPr>
              <a:t>công</a:t>
            </a:r>
            <a:r>
              <a:rPr lang="en-US" sz="1800" dirty="0" smtClean="0">
                <a:ea typeface="SimSun" panose="02010600030101010101" pitchFamily="2" charset="-122"/>
                <a:cs typeface="+mj-lt"/>
              </a:rPr>
              <a:t> </a:t>
            </a:r>
            <a:r>
              <a:rPr lang="en-US" sz="1800" dirty="0" err="1" smtClean="0">
                <a:ea typeface="SimSun" panose="02010600030101010101" pitchFamily="2" charset="-122"/>
                <a:cs typeface="+mj-lt"/>
              </a:rPr>
              <a:t>ứng</a:t>
            </a:r>
            <a:r>
              <a:rPr lang="en-US" sz="1800" dirty="0" smtClean="0">
                <a:ea typeface="SimSun" panose="02010600030101010101" pitchFamily="2" charset="-122"/>
                <a:cs typeface="+mj-lt"/>
              </a:rPr>
              <a:t> </a:t>
            </a:r>
            <a:r>
              <a:rPr lang="en-US" sz="1800" dirty="0" err="1" smtClean="0">
                <a:ea typeface="SimSun" panose="02010600030101010101" pitchFamily="2" charset="-122"/>
                <a:cs typeface="+mj-lt"/>
              </a:rPr>
              <a:t>dụng</a:t>
            </a:r>
            <a:r>
              <a:rPr lang="en-US" sz="1800" dirty="0" smtClean="0">
                <a:ea typeface="SimSun" panose="02010600030101010101" pitchFamily="2" charset="-122"/>
                <a:cs typeface="+mj-lt"/>
              </a:rPr>
              <a:t> </a:t>
            </a:r>
            <a:r>
              <a:rPr lang="en-US" sz="1800" dirty="0" err="1" smtClean="0">
                <a:ea typeface="SimSun" panose="02010600030101010101" pitchFamily="2" charset="-122"/>
                <a:cs typeface="+mj-lt"/>
              </a:rPr>
              <a:t>bán</a:t>
            </a:r>
            <a:r>
              <a:rPr lang="en-US" sz="1800" dirty="0" smtClean="0">
                <a:ea typeface="SimSun" panose="02010600030101010101" pitchFamily="2" charset="-122"/>
                <a:cs typeface="+mj-lt"/>
              </a:rPr>
              <a:t> </a:t>
            </a:r>
            <a:r>
              <a:rPr lang="en-US" sz="1800" dirty="0" err="1" smtClean="0">
                <a:ea typeface="SimSun" panose="02010600030101010101" pitchFamily="2" charset="-122"/>
                <a:cs typeface="+mj-lt"/>
              </a:rPr>
              <a:t>thiết</a:t>
            </a:r>
            <a:r>
              <a:rPr lang="en-US" sz="1800" dirty="0" smtClean="0">
                <a:ea typeface="SimSun" panose="02010600030101010101" pitchFamily="2" charset="-122"/>
                <a:cs typeface="+mj-lt"/>
              </a:rPr>
              <a:t> </a:t>
            </a:r>
            <a:r>
              <a:rPr lang="en-US" sz="1800" dirty="0" err="1" smtClean="0">
                <a:ea typeface="SimSun" panose="02010600030101010101" pitchFamily="2" charset="-122"/>
                <a:cs typeface="+mj-lt"/>
              </a:rPr>
              <a:t>bị</a:t>
            </a:r>
            <a:r>
              <a:rPr lang="en-US" sz="1800" dirty="0" smtClean="0">
                <a:ea typeface="SimSun" panose="02010600030101010101" pitchFamily="2" charset="-122"/>
                <a:cs typeface="+mj-lt"/>
              </a:rPr>
              <a:t> </a:t>
            </a:r>
            <a:r>
              <a:rPr lang="en-US" sz="1800" dirty="0" err="1" smtClean="0">
                <a:ea typeface="SimSun" panose="02010600030101010101" pitchFamily="2" charset="-122"/>
                <a:cs typeface="+mj-lt"/>
              </a:rPr>
              <a:t>công</a:t>
            </a:r>
            <a:r>
              <a:rPr lang="en-US" sz="1800" dirty="0" smtClean="0">
                <a:ea typeface="SimSun" panose="02010600030101010101" pitchFamily="2" charset="-122"/>
                <a:cs typeface="+mj-lt"/>
              </a:rPr>
              <a:t> </a:t>
            </a:r>
            <a:r>
              <a:rPr lang="en-US" sz="1800" dirty="0" err="1" smtClean="0">
                <a:ea typeface="SimSun" panose="02010600030101010101" pitchFamily="2" charset="-122"/>
                <a:cs typeface="+mj-lt"/>
              </a:rPr>
              <a:t>nghệ</a:t>
            </a:r>
            <a:r>
              <a:rPr lang="en-US" sz="1800" dirty="0" smtClean="0">
                <a:ea typeface="SimSun" panose="02010600030101010101" pitchFamily="2" charset="-122"/>
                <a:cs typeface="+mj-lt"/>
              </a:rPr>
              <a:t> </a:t>
            </a:r>
            <a:r>
              <a:rPr lang="en-US" sz="1800" dirty="0" err="1" smtClean="0">
                <a:ea typeface="SimSun" panose="02010600030101010101" pitchFamily="2" charset="-122"/>
                <a:cs typeface="+mj-lt"/>
              </a:rPr>
              <a:t>trên</a:t>
            </a:r>
            <a:r>
              <a:rPr lang="en-US" sz="1800" dirty="0" smtClean="0">
                <a:ea typeface="SimSun" panose="02010600030101010101" pitchFamily="2" charset="-122"/>
                <a:cs typeface="+mj-lt"/>
              </a:rPr>
              <a:t> </a:t>
            </a:r>
            <a:r>
              <a:rPr lang="en-US" sz="1800" dirty="0" err="1" smtClean="0">
                <a:ea typeface="SimSun" panose="02010600030101010101" pitchFamily="2" charset="-122"/>
                <a:cs typeface="+mj-lt"/>
              </a:rPr>
              <a:t>thiết</a:t>
            </a:r>
            <a:r>
              <a:rPr lang="en-US" sz="1800" dirty="0" smtClean="0">
                <a:ea typeface="SimSun" panose="02010600030101010101" pitchFamily="2" charset="-122"/>
                <a:cs typeface="+mj-lt"/>
              </a:rPr>
              <a:t> </a:t>
            </a:r>
            <a:r>
              <a:rPr lang="en-US" sz="1800" dirty="0" err="1" smtClean="0">
                <a:ea typeface="SimSun" panose="02010600030101010101" pitchFamily="2" charset="-122"/>
                <a:cs typeface="+mj-lt"/>
              </a:rPr>
              <a:t>bị</a:t>
            </a:r>
            <a:r>
              <a:rPr lang="en-US" sz="1800" dirty="0" smtClean="0">
                <a:ea typeface="SimSun" panose="02010600030101010101" pitchFamily="2" charset="-122"/>
                <a:cs typeface="+mj-lt"/>
              </a:rPr>
              <a:t> di </a:t>
            </a:r>
            <a:r>
              <a:rPr lang="en-US" sz="1800" dirty="0" err="1" smtClean="0">
                <a:ea typeface="SimSun" panose="02010600030101010101" pitchFamily="2" charset="-122"/>
                <a:cs typeface="+mj-lt"/>
              </a:rPr>
              <a:t>động</a:t>
            </a:r>
            <a:endParaRPr lang="en-US" sz="1800" dirty="0">
              <a:latin typeface="+mj-lt"/>
              <a:ea typeface="SimSun" panose="02010600030101010101" pitchFamily="2" charset="-122"/>
              <a:cs typeface="+mj-lt"/>
              <a:sym typeface="+mn-ea"/>
            </a:endParaRPr>
          </a:p>
          <a:p>
            <a:pPr lvl="0" eaLnBrk="0" fontAlgn="base" hangingPunct="0">
              <a:lnSpc>
                <a:spcPct val="150000"/>
              </a:lnSpc>
              <a:spcBef>
                <a:spcPct val="0"/>
              </a:spcBef>
              <a:spcAft>
                <a:spcPct val="0"/>
              </a:spcAft>
              <a:buClrTx/>
            </a:pPr>
            <a:r>
              <a:rPr lang="en-US" altLang="en-US" sz="1800" dirty="0" smtClean="0">
                <a:solidFill>
                  <a:schemeClr val="tx1"/>
                </a:solidFill>
                <a:latin typeface="Arial" panose="020B0604020202020204" pitchFamily="34" charset="0"/>
              </a:rPr>
              <a:t>	</a:t>
            </a:r>
            <a:r>
              <a:rPr lang="en-US" altLang="en-US" sz="1800" dirty="0" err="1">
                <a:latin typeface="+mj-lt"/>
                <a:ea typeface="SimSun" panose="02010600030101010101" pitchFamily="2" charset="-122"/>
                <a:cs typeface="+mj-lt"/>
              </a:rPr>
              <a:t>T</a:t>
            </a:r>
            <a:r>
              <a:rPr lang="en-US" altLang="en-US" sz="1800" dirty="0" err="1" smtClean="0">
                <a:latin typeface="+mj-lt"/>
                <a:ea typeface="SimSun" panose="02010600030101010101" pitchFamily="2" charset="-122"/>
                <a:cs typeface="+mj-lt"/>
              </a:rPr>
              <a:t>riển</a:t>
            </a:r>
            <a:r>
              <a:rPr lang="en-US" altLang="en-US" sz="1800" dirty="0" smtClean="0">
                <a:latin typeface="+mj-lt"/>
                <a:ea typeface="SimSun" panose="02010600030101010101" pitchFamily="2" charset="-122"/>
                <a:cs typeface="+mj-lt"/>
              </a:rPr>
              <a:t> </a:t>
            </a:r>
            <a:r>
              <a:rPr lang="en-US" altLang="en-US" sz="1800" dirty="0" err="1">
                <a:latin typeface="+mj-lt"/>
                <a:ea typeface="SimSun" panose="02010600030101010101" pitchFamily="2" charset="-122"/>
                <a:cs typeface="+mj-lt"/>
              </a:rPr>
              <a:t>khai</a:t>
            </a:r>
            <a:r>
              <a:rPr lang="en-US" altLang="en-US" sz="1800" dirty="0">
                <a:latin typeface="+mj-lt"/>
                <a:ea typeface="SimSun" panose="02010600030101010101" pitchFamily="2" charset="-122"/>
                <a:cs typeface="+mj-lt"/>
              </a:rPr>
              <a:t> </a:t>
            </a:r>
            <a:r>
              <a:rPr lang="en-US" altLang="en-US" sz="1800" dirty="0" err="1">
                <a:latin typeface="+mj-lt"/>
                <a:ea typeface="SimSun" panose="02010600030101010101" pitchFamily="2" charset="-122"/>
                <a:cs typeface="+mj-lt"/>
              </a:rPr>
              <a:t>đầy</a:t>
            </a:r>
            <a:r>
              <a:rPr lang="en-US" altLang="en-US" sz="1800" dirty="0">
                <a:latin typeface="+mj-lt"/>
                <a:ea typeface="SimSun" panose="02010600030101010101" pitchFamily="2" charset="-122"/>
                <a:cs typeface="+mj-lt"/>
              </a:rPr>
              <a:t> </a:t>
            </a:r>
            <a:r>
              <a:rPr lang="en-US" altLang="en-US" sz="1800" dirty="0" err="1">
                <a:latin typeface="+mj-lt"/>
                <a:ea typeface="SimSun" panose="02010600030101010101" pitchFamily="2" charset="-122"/>
                <a:cs typeface="+mj-lt"/>
              </a:rPr>
              <a:t>đủ</a:t>
            </a:r>
            <a:r>
              <a:rPr lang="en-US" altLang="en-US" sz="1800" dirty="0">
                <a:latin typeface="+mj-lt"/>
                <a:ea typeface="SimSun" panose="02010600030101010101" pitchFamily="2" charset="-122"/>
                <a:cs typeface="+mj-lt"/>
              </a:rPr>
              <a:t> </a:t>
            </a:r>
            <a:r>
              <a:rPr lang="en-US" altLang="en-US" sz="1800" dirty="0" smtClean="0">
                <a:latin typeface="+mj-lt"/>
                <a:ea typeface="SimSun" panose="02010600030101010101" pitchFamily="2" charset="-122"/>
                <a:cs typeface="+mj-lt"/>
              </a:rPr>
              <a:t>API </a:t>
            </a:r>
            <a:r>
              <a:rPr lang="en-US" altLang="en-US" sz="1800" dirty="0" err="1" smtClean="0">
                <a:latin typeface="+mj-lt"/>
                <a:ea typeface="SimSun" panose="02010600030101010101" pitchFamily="2" charset="-122"/>
                <a:cs typeface="+mj-lt"/>
              </a:rPr>
              <a:t>và</a:t>
            </a:r>
            <a:r>
              <a:rPr lang="en-US" altLang="en-US" sz="1800" dirty="0" smtClean="0">
                <a:latin typeface="+mj-lt"/>
                <a:ea typeface="SimSun" panose="02010600030101010101" pitchFamily="2" charset="-122"/>
                <a:cs typeface="+mj-lt"/>
              </a:rPr>
              <a:t> </a:t>
            </a:r>
            <a:r>
              <a:rPr lang="en-US" altLang="en-US" sz="1800" dirty="0">
                <a:latin typeface="+mj-lt"/>
                <a:ea typeface="SimSun" panose="02010600030101010101" pitchFamily="2" charset="-122"/>
                <a:cs typeface="+mj-lt"/>
              </a:rPr>
              <a:t>frontend </a:t>
            </a:r>
            <a:r>
              <a:rPr lang="en-US" altLang="en-US" sz="1800" dirty="0" smtClean="0">
                <a:latin typeface="+mj-lt"/>
                <a:ea typeface="SimSun" panose="02010600030101010101" pitchFamily="2" charset="-122"/>
                <a:cs typeface="+mj-lt"/>
              </a:rPr>
              <a:t>mobile</a:t>
            </a:r>
            <a:endParaRPr lang="en-US" altLang="en-US" sz="1800" dirty="0">
              <a:latin typeface="+mj-lt"/>
              <a:ea typeface="SimSun" panose="02010600030101010101" pitchFamily="2" charset="-122"/>
              <a:cs typeface="+mj-lt"/>
            </a:endParaRPr>
          </a:p>
          <a:p>
            <a:pPr lvl="0" eaLnBrk="0" fontAlgn="base" hangingPunct="0">
              <a:lnSpc>
                <a:spcPct val="150000"/>
              </a:lnSpc>
              <a:spcBef>
                <a:spcPct val="0"/>
              </a:spcBef>
              <a:spcAft>
                <a:spcPct val="0"/>
              </a:spcAft>
              <a:buClrTx/>
            </a:pPr>
            <a:r>
              <a:rPr lang="en-US" altLang="en-US" sz="1800" dirty="0">
                <a:latin typeface="+mj-lt"/>
                <a:ea typeface="SimSun" panose="02010600030101010101" pitchFamily="2" charset="-122"/>
                <a:cs typeface="+mj-lt"/>
              </a:rPr>
              <a:t>	</a:t>
            </a:r>
            <a:r>
              <a:rPr lang="en-US" altLang="en-US" sz="1800" dirty="0" err="1">
                <a:latin typeface="+mj-lt"/>
                <a:ea typeface="SimSun" panose="02010600030101010101" pitchFamily="2" charset="-122"/>
                <a:cs typeface="+mj-lt"/>
              </a:rPr>
              <a:t>Ứng</a:t>
            </a:r>
            <a:r>
              <a:rPr lang="en-US" altLang="en-US" sz="1800" dirty="0">
                <a:latin typeface="+mj-lt"/>
                <a:ea typeface="SimSun" panose="02010600030101010101" pitchFamily="2" charset="-122"/>
                <a:cs typeface="+mj-lt"/>
              </a:rPr>
              <a:t> </a:t>
            </a:r>
            <a:r>
              <a:rPr lang="en-US" altLang="en-US" sz="1800" dirty="0" err="1">
                <a:latin typeface="+mj-lt"/>
                <a:ea typeface="SimSun" panose="02010600030101010101" pitchFamily="2" charset="-122"/>
                <a:cs typeface="+mj-lt"/>
              </a:rPr>
              <a:t>dụng</a:t>
            </a:r>
            <a:r>
              <a:rPr lang="en-US" altLang="en-US" sz="1800" dirty="0">
                <a:latin typeface="+mj-lt"/>
                <a:ea typeface="SimSun" panose="02010600030101010101" pitchFamily="2" charset="-122"/>
                <a:cs typeface="+mj-lt"/>
              </a:rPr>
              <a:t> </a:t>
            </a:r>
            <a:r>
              <a:rPr lang="en-US" altLang="en-US" sz="1800" dirty="0" err="1">
                <a:latin typeface="+mj-lt"/>
                <a:ea typeface="SimSun" panose="02010600030101010101" pitchFamily="2" charset="-122"/>
                <a:cs typeface="+mj-lt"/>
              </a:rPr>
              <a:t>chạy</a:t>
            </a:r>
            <a:r>
              <a:rPr lang="en-US" altLang="en-US" sz="1800" dirty="0">
                <a:latin typeface="+mj-lt"/>
                <a:ea typeface="SimSun" panose="02010600030101010101" pitchFamily="2" charset="-122"/>
                <a:cs typeface="+mj-lt"/>
              </a:rPr>
              <a:t> </a:t>
            </a:r>
            <a:r>
              <a:rPr lang="en-US" altLang="en-US" sz="1800" dirty="0" err="1">
                <a:latin typeface="+mj-lt"/>
                <a:ea typeface="SimSun" panose="02010600030101010101" pitchFamily="2" charset="-122"/>
                <a:cs typeface="+mj-lt"/>
              </a:rPr>
              <a:t>mượt</a:t>
            </a:r>
            <a:r>
              <a:rPr lang="en-US" altLang="en-US" sz="1800" dirty="0">
                <a:latin typeface="+mj-lt"/>
                <a:ea typeface="SimSun" panose="02010600030101010101" pitchFamily="2" charset="-122"/>
                <a:cs typeface="+mj-lt"/>
              </a:rPr>
              <a:t> </a:t>
            </a:r>
            <a:r>
              <a:rPr lang="en-US" altLang="en-US" sz="1800" dirty="0" err="1">
                <a:latin typeface="+mj-lt"/>
                <a:ea typeface="SimSun" panose="02010600030101010101" pitchFamily="2" charset="-122"/>
                <a:cs typeface="+mj-lt"/>
              </a:rPr>
              <a:t>trên</a:t>
            </a:r>
            <a:r>
              <a:rPr lang="en-US" altLang="en-US" sz="1800" dirty="0">
                <a:latin typeface="+mj-lt"/>
                <a:ea typeface="SimSun" panose="02010600030101010101" pitchFamily="2" charset="-122"/>
                <a:cs typeface="+mj-lt"/>
              </a:rPr>
              <a:t> </a:t>
            </a:r>
            <a:r>
              <a:rPr lang="en-US" altLang="en-US" sz="1800" dirty="0" smtClean="0">
                <a:latin typeface="+mj-lt"/>
                <a:ea typeface="SimSun" panose="02010600030101010101" pitchFamily="2" charset="-122"/>
                <a:cs typeface="+mj-lt"/>
              </a:rPr>
              <a:t>Android/iOS</a:t>
            </a:r>
            <a:endParaRPr lang="en-US" sz="1800" dirty="0">
              <a:latin typeface="+mj-lt"/>
              <a:ea typeface="SimSun" panose="02010600030101010101" pitchFamily="2" charset="-122"/>
              <a:cs typeface="+mj-lt"/>
              <a:sym typeface="+mn-ea"/>
            </a:endParaRPr>
          </a:p>
          <a:p>
            <a:pPr marL="457200" lvl="1" indent="6985">
              <a:lnSpc>
                <a:spcPct val="150000"/>
              </a:lnSpc>
            </a:pPr>
            <a:r>
              <a:rPr lang="en-US" sz="1800" b="1" dirty="0" err="1" smtClean="0">
                <a:latin typeface="+mj-lt"/>
                <a:ea typeface="SimSun" panose="02010600030101010101" pitchFamily="2" charset="-122"/>
                <a:cs typeface="+mj-lt"/>
                <a:sym typeface="+mn-ea"/>
              </a:rPr>
              <a:t>Hướng</a:t>
            </a:r>
            <a:r>
              <a:rPr lang="en-US" sz="1800" b="1" dirty="0" smtClean="0">
                <a:latin typeface="+mj-lt"/>
                <a:ea typeface="SimSun" panose="02010600030101010101" pitchFamily="2" charset="-122"/>
                <a:cs typeface="+mj-lt"/>
                <a:sym typeface="+mn-ea"/>
              </a:rPr>
              <a:t> </a:t>
            </a:r>
            <a:r>
              <a:rPr lang="en-US" sz="1800" b="1" dirty="0" err="1">
                <a:latin typeface="+mj-lt"/>
                <a:ea typeface="SimSun" panose="02010600030101010101" pitchFamily="2" charset="-122"/>
                <a:cs typeface="+mj-lt"/>
                <a:sym typeface="+mn-ea"/>
              </a:rPr>
              <a:t>phát</a:t>
            </a:r>
            <a:r>
              <a:rPr lang="en-US" sz="1800" b="1" dirty="0">
                <a:latin typeface="+mj-lt"/>
                <a:ea typeface="SimSun" panose="02010600030101010101" pitchFamily="2" charset="-122"/>
                <a:cs typeface="+mj-lt"/>
                <a:sym typeface="+mn-ea"/>
              </a:rPr>
              <a:t> </a:t>
            </a:r>
            <a:r>
              <a:rPr lang="en-US" sz="1800" b="1" dirty="0" err="1">
                <a:latin typeface="+mj-lt"/>
                <a:ea typeface="SimSun" panose="02010600030101010101" pitchFamily="2" charset="-122"/>
                <a:cs typeface="+mj-lt"/>
                <a:sym typeface="+mn-ea"/>
              </a:rPr>
              <a:t>triển</a:t>
            </a:r>
            <a:r>
              <a:rPr lang="en-US" sz="1800" b="1" dirty="0">
                <a:latin typeface="+mj-lt"/>
                <a:ea typeface="SimSun" panose="02010600030101010101" pitchFamily="2" charset="-122"/>
                <a:cs typeface="+mj-lt"/>
                <a:sym typeface="+mn-ea"/>
              </a:rPr>
              <a:t>:</a:t>
            </a:r>
          </a:p>
          <a:p>
            <a:pPr marL="914400" lvl="2" indent="0">
              <a:lnSpc>
                <a:spcPct val="150000"/>
              </a:lnSpc>
            </a:pPr>
            <a:r>
              <a:rPr lang="en-US" sz="1800" dirty="0" err="1">
                <a:latin typeface="+mj-lt"/>
                <a:ea typeface="SimSun" panose="02010600030101010101" pitchFamily="2" charset="-122"/>
                <a:cs typeface="+mj-lt"/>
                <a:sym typeface="+mn-ea"/>
              </a:rPr>
              <a:t>Khắc</a:t>
            </a:r>
            <a:r>
              <a:rPr lang="en-US" sz="1800" dirty="0">
                <a:latin typeface="+mj-lt"/>
                <a:ea typeface="SimSun" panose="02010600030101010101" pitchFamily="2" charset="-122"/>
                <a:cs typeface="+mj-lt"/>
                <a:sym typeface="+mn-ea"/>
              </a:rPr>
              <a:t> </a:t>
            </a:r>
            <a:r>
              <a:rPr lang="en-US" sz="1800" dirty="0" err="1">
                <a:latin typeface="+mj-lt"/>
                <a:ea typeface="SimSun" panose="02010600030101010101" pitchFamily="2" charset="-122"/>
                <a:cs typeface="+mj-lt"/>
                <a:sym typeface="+mn-ea"/>
              </a:rPr>
              <a:t>phục</a:t>
            </a:r>
            <a:r>
              <a:rPr lang="en-US" sz="1800" dirty="0">
                <a:latin typeface="+mj-lt"/>
                <a:ea typeface="SimSun" panose="02010600030101010101" pitchFamily="2" charset="-122"/>
                <a:cs typeface="+mj-lt"/>
                <a:sym typeface="+mn-ea"/>
              </a:rPr>
              <a:t> </a:t>
            </a:r>
            <a:r>
              <a:rPr lang="en-US" sz="1800" dirty="0" err="1">
                <a:latin typeface="+mj-lt"/>
                <a:ea typeface="SimSun" panose="02010600030101010101" pitchFamily="2" charset="-122"/>
                <a:cs typeface="+mj-lt"/>
                <a:sym typeface="+mn-ea"/>
              </a:rPr>
              <a:t>hạn</a:t>
            </a:r>
            <a:r>
              <a:rPr lang="en-US" sz="1800" dirty="0">
                <a:latin typeface="+mj-lt"/>
                <a:ea typeface="SimSun" panose="02010600030101010101" pitchFamily="2" charset="-122"/>
                <a:cs typeface="+mj-lt"/>
                <a:sym typeface="+mn-ea"/>
              </a:rPr>
              <a:t> </a:t>
            </a:r>
            <a:r>
              <a:rPr lang="en-US" sz="1800" dirty="0" err="1">
                <a:latin typeface="+mj-lt"/>
                <a:ea typeface="SimSun" panose="02010600030101010101" pitchFamily="2" charset="-122"/>
                <a:cs typeface="+mj-lt"/>
                <a:sym typeface="+mn-ea"/>
              </a:rPr>
              <a:t>chế</a:t>
            </a:r>
            <a:r>
              <a:rPr lang="en-US" sz="1800" dirty="0">
                <a:latin typeface="+mj-lt"/>
                <a:ea typeface="SimSun" panose="02010600030101010101" pitchFamily="2" charset="-122"/>
                <a:cs typeface="+mj-lt"/>
                <a:sym typeface="+mn-ea"/>
              </a:rPr>
              <a:t> </a:t>
            </a:r>
            <a:r>
              <a:rPr lang="en-US" sz="1800" dirty="0" err="1">
                <a:latin typeface="+mj-lt"/>
                <a:ea typeface="SimSun" panose="02010600030101010101" pitchFamily="2" charset="-122"/>
                <a:cs typeface="+mj-lt"/>
                <a:sym typeface="+mn-ea"/>
              </a:rPr>
              <a:t>của</a:t>
            </a:r>
            <a:r>
              <a:rPr lang="en-US" sz="1800" dirty="0">
                <a:latin typeface="+mj-lt"/>
                <a:ea typeface="SimSun" panose="02010600030101010101" pitchFamily="2" charset="-122"/>
                <a:cs typeface="+mj-lt"/>
                <a:sym typeface="+mn-ea"/>
              </a:rPr>
              <a:t> </a:t>
            </a:r>
            <a:r>
              <a:rPr lang="en-US" sz="1800" dirty="0" err="1">
                <a:latin typeface="+mj-lt"/>
                <a:ea typeface="SimSun" panose="02010600030101010101" pitchFamily="2" charset="-122"/>
                <a:cs typeface="+mj-lt"/>
                <a:sym typeface="+mn-ea"/>
              </a:rPr>
              <a:t>ứng</a:t>
            </a:r>
            <a:r>
              <a:rPr lang="en-US" sz="1800" dirty="0">
                <a:latin typeface="+mj-lt"/>
                <a:ea typeface="SimSun" panose="02010600030101010101" pitchFamily="2" charset="-122"/>
                <a:cs typeface="+mj-lt"/>
                <a:sym typeface="+mn-ea"/>
              </a:rPr>
              <a:t> </a:t>
            </a:r>
            <a:r>
              <a:rPr lang="en-US" sz="1800" dirty="0" err="1" smtClean="0">
                <a:latin typeface="+mj-lt"/>
                <a:ea typeface="SimSun" panose="02010600030101010101" pitchFamily="2" charset="-122"/>
                <a:cs typeface="+mj-lt"/>
                <a:sym typeface="+mn-ea"/>
              </a:rPr>
              <a:t>dụng</a:t>
            </a:r>
            <a:endParaRPr lang="en-US" sz="1800" dirty="0" smtClean="0">
              <a:latin typeface="+mj-lt"/>
              <a:ea typeface="SimSun" panose="02010600030101010101" pitchFamily="2" charset="-122"/>
              <a:cs typeface="+mj-lt"/>
              <a:sym typeface="+mn-ea"/>
            </a:endParaRPr>
          </a:p>
          <a:p>
            <a:pPr marL="914400" lvl="2" indent="0">
              <a:lnSpc>
                <a:spcPct val="150000"/>
              </a:lnSpc>
            </a:pPr>
            <a:r>
              <a:rPr lang="en-US" sz="1800" dirty="0" err="1" smtClean="0"/>
              <a:t>Gợi</a:t>
            </a:r>
            <a:r>
              <a:rPr lang="en-US" sz="1800" dirty="0" smtClean="0"/>
              <a:t> </a:t>
            </a:r>
            <a:r>
              <a:rPr lang="en-US" sz="1800" dirty="0"/>
              <a:t>ý </a:t>
            </a:r>
            <a:r>
              <a:rPr lang="en-US" sz="1800" dirty="0" err="1"/>
              <a:t>sản</a:t>
            </a:r>
            <a:r>
              <a:rPr lang="en-US" sz="1800" dirty="0"/>
              <a:t> </a:t>
            </a:r>
            <a:r>
              <a:rPr lang="en-US" sz="1800" dirty="0" err="1"/>
              <a:t>phẩm</a:t>
            </a:r>
            <a:r>
              <a:rPr lang="en-US" sz="1800" dirty="0"/>
              <a:t> </a:t>
            </a:r>
            <a:r>
              <a:rPr lang="en-US" sz="1800" dirty="0" err="1"/>
              <a:t>cá</a:t>
            </a:r>
            <a:r>
              <a:rPr lang="en-US" sz="1800" dirty="0"/>
              <a:t> </a:t>
            </a:r>
            <a:r>
              <a:rPr lang="en-US" sz="1800" dirty="0" err="1"/>
              <a:t>nhân</a:t>
            </a:r>
            <a:r>
              <a:rPr lang="en-US" sz="1800" dirty="0"/>
              <a:t> </a:t>
            </a:r>
            <a:r>
              <a:rPr lang="en-US" sz="1800" dirty="0" err="1"/>
              <a:t>hoá</a:t>
            </a:r>
            <a:r>
              <a:rPr lang="en-US" sz="1800" dirty="0"/>
              <a:t> </a:t>
            </a:r>
            <a:r>
              <a:rPr lang="en-US" sz="1800" dirty="0" err="1"/>
              <a:t>dựa</a:t>
            </a:r>
            <a:r>
              <a:rPr lang="en-US" sz="1800" dirty="0"/>
              <a:t> </a:t>
            </a:r>
            <a:r>
              <a:rPr lang="en-US" sz="1800" dirty="0" err="1"/>
              <a:t>trên</a:t>
            </a:r>
            <a:r>
              <a:rPr lang="en-US" sz="1800" dirty="0"/>
              <a:t> </a:t>
            </a:r>
            <a:r>
              <a:rPr lang="en-US" sz="1800" dirty="0" err="1"/>
              <a:t>hành</a:t>
            </a:r>
            <a:r>
              <a:rPr lang="en-US" sz="1800" dirty="0"/>
              <a:t> vi &amp; </a:t>
            </a:r>
            <a:r>
              <a:rPr lang="en-US" sz="1800" dirty="0" err="1"/>
              <a:t>lịch</a:t>
            </a:r>
            <a:r>
              <a:rPr lang="en-US" sz="1800" dirty="0"/>
              <a:t> </a:t>
            </a:r>
            <a:r>
              <a:rPr lang="en-US" sz="1800" dirty="0" err="1"/>
              <a:t>sử</a:t>
            </a:r>
            <a:r>
              <a:rPr lang="en-US" sz="1800" dirty="0"/>
              <a:t> </a:t>
            </a:r>
            <a:r>
              <a:rPr lang="en-US" sz="1800" dirty="0" err="1"/>
              <a:t>mua</a:t>
            </a:r>
            <a:endParaRPr lang="en-US" sz="1800" dirty="0">
              <a:latin typeface="+mj-lt"/>
              <a:ea typeface="SimSun" panose="02010600030101010101" pitchFamily="2" charset="-122"/>
              <a:cs typeface="+mj-lt"/>
              <a:sym typeface="+mn-ea"/>
            </a:endParaRPr>
          </a:p>
          <a:p>
            <a:pPr marL="914400" lvl="2" indent="0">
              <a:lnSpc>
                <a:spcPct val="150000"/>
              </a:lnSpc>
            </a:pPr>
            <a:r>
              <a:rPr lang="vi-VN" sz="1800" dirty="0"/>
              <a:t>Tích hợp AI Chatbot tư vấn &amp; hỗ trợ </a:t>
            </a:r>
            <a:endParaRPr lang="en-US" sz="1800" dirty="0" smtClean="0"/>
          </a:p>
          <a:p>
            <a:pPr marL="914400" lvl="2" indent="0">
              <a:lnSpc>
                <a:spcPct val="150000"/>
              </a:lnSpc>
            </a:pPr>
            <a:r>
              <a:rPr lang="en-US" sz="1800" dirty="0" err="1" smtClean="0">
                <a:latin typeface="+mj-lt"/>
                <a:ea typeface="SimSun" panose="02010600030101010101" pitchFamily="2" charset="-122"/>
                <a:cs typeface="+mj-lt"/>
                <a:sym typeface="+mn-ea"/>
              </a:rPr>
              <a:t>Mở</a:t>
            </a:r>
            <a:r>
              <a:rPr lang="en-US" sz="1800" dirty="0" smtClean="0">
                <a:latin typeface="+mj-lt"/>
                <a:ea typeface="SimSun" panose="02010600030101010101" pitchFamily="2" charset="-122"/>
                <a:cs typeface="+mj-lt"/>
                <a:sym typeface="+mn-ea"/>
              </a:rPr>
              <a:t> </a:t>
            </a:r>
            <a:r>
              <a:rPr lang="en-US" sz="1800" dirty="0" err="1">
                <a:latin typeface="+mj-lt"/>
                <a:ea typeface="SimSun" panose="02010600030101010101" pitchFamily="2" charset="-122"/>
                <a:cs typeface="+mj-lt"/>
                <a:sym typeface="+mn-ea"/>
              </a:rPr>
              <a:t>rộng</a:t>
            </a:r>
            <a:r>
              <a:rPr lang="en-US" sz="1800" dirty="0">
                <a:latin typeface="+mj-lt"/>
                <a:ea typeface="SimSun" panose="02010600030101010101" pitchFamily="2" charset="-122"/>
                <a:cs typeface="+mj-lt"/>
                <a:sym typeface="+mn-ea"/>
              </a:rPr>
              <a:t> </a:t>
            </a:r>
            <a:r>
              <a:rPr lang="en-US" sz="1800" dirty="0" err="1">
                <a:latin typeface="+mj-lt"/>
                <a:ea typeface="SimSun" panose="02010600030101010101" pitchFamily="2" charset="-122"/>
                <a:cs typeface="+mj-lt"/>
                <a:sym typeface="+mn-ea"/>
              </a:rPr>
              <a:t>quy</a:t>
            </a:r>
            <a:r>
              <a:rPr lang="en-US" sz="1800" dirty="0">
                <a:latin typeface="+mj-lt"/>
                <a:ea typeface="SimSun" panose="02010600030101010101" pitchFamily="2" charset="-122"/>
                <a:cs typeface="+mj-lt"/>
                <a:sym typeface="+mn-ea"/>
              </a:rPr>
              <a:t> </a:t>
            </a:r>
            <a:r>
              <a:rPr lang="en-US" sz="1800" dirty="0" err="1">
                <a:latin typeface="+mj-lt"/>
                <a:ea typeface="SimSun" panose="02010600030101010101" pitchFamily="2" charset="-122"/>
                <a:cs typeface="+mj-lt"/>
                <a:sym typeface="+mn-ea"/>
              </a:rPr>
              <a:t>mô</a:t>
            </a:r>
            <a:r>
              <a:rPr lang="en-US" sz="1800" dirty="0">
                <a:latin typeface="+mj-lt"/>
                <a:ea typeface="SimSun" panose="02010600030101010101" pitchFamily="2" charset="-122"/>
                <a:cs typeface="+mj-lt"/>
                <a:sym typeface="+mn-ea"/>
              </a:rPr>
              <a:t> </a:t>
            </a:r>
            <a:r>
              <a:rPr lang="en-US" sz="1800" dirty="0" err="1">
                <a:latin typeface="+mj-lt"/>
                <a:ea typeface="SimSun" panose="02010600030101010101" pitchFamily="2" charset="-122"/>
                <a:cs typeface="+mj-lt"/>
                <a:sym typeface="+mn-ea"/>
              </a:rPr>
              <a:t>của</a:t>
            </a:r>
            <a:r>
              <a:rPr lang="en-US" sz="1800" dirty="0">
                <a:latin typeface="+mj-lt"/>
                <a:ea typeface="SimSun" panose="02010600030101010101" pitchFamily="2" charset="-122"/>
                <a:cs typeface="+mj-lt"/>
                <a:sym typeface="+mn-ea"/>
              </a:rPr>
              <a:t> </a:t>
            </a:r>
            <a:r>
              <a:rPr lang="en-US" sz="1800" dirty="0" err="1">
                <a:latin typeface="+mj-lt"/>
                <a:ea typeface="SimSun" panose="02010600030101010101" pitchFamily="2" charset="-122"/>
                <a:cs typeface="+mj-lt"/>
                <a:sym typeface="+mn-ea"/>
              </a:rPr>
              <a:t>ứng</a:t>
            </a:r>
            <a:r>
              <a:rPr lang="en-US" sz="1800" dirty="0">
                <a:latin typeface="+mj-lt"/>
                <a:ea typeface="SimSun" panose="02010600030101010101" pitchFamily="2" charset="-122"/>
                <a:cs typeface="+mj-lt"/>
                <a:sym typeface="+mn-ea"/>
              </a:rPr>
              <a:t> </a:t>
            </a:r>
            <a:r>
              <a:rPr lang="en-US" sz="1800" dirty="0" err="1" smtClean="0">
                <a:latin typeface="+mj-lt"/>
                <a:ea typeface="SimSun" panose="02010600030101010101" pitchFamily="2" charset="-122"/>
                <a:cs typeface="+mj-lt"/>
                <a:sym typeface="+mn-ea"/>
              </a:rPr>
              <a:t>dụng</a:t>
            </a:r>
            <a:endParaRPr lang="en-US" sz="1800" dirty="0">
              <a:latin typeface="+mj-lt"/>
              <a:ea typeface="SimSun" panose="02010600030101010101" pitchFamily="2" charset="-122"/>
              <a:cs typeface="+mj-lt"/>
              <a:sym typeface="+mn-ea"/>
            </a:endParaRPr>
          </a:p>
        </p:txBody>
      </p:sp>
    </p:spTree>
  </p:cSld>
  <p:clrMapOvr>
    <a:masterClrMapping/>
  </p:clrMapOvr>
  <p:timing>
    <p:tnLst>
      <p:par>
        <p:cTn id="1" dur="indefinite" restart="never" nodeType="tmRoot"/>
      </p:par>
    </p:tnLst>
    <p:bldLst>
      <p:bldP spid="4" grpId="1"/>
      <p:bldP spid="100"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2065" y="635"/>
            <a:ext cx="9134475" cy="5137785"/>
          </a:xfrm>
          <a:prstGeom prst="rect">
            <a:avLst/>
          </a:prstGeom>
          <a:noFill/>
        </p:spPr>
        <p:txBody>
          <a:bodyPr wrap="square" rtlCol="0">
            <a:noAutofit/>
          </a:bodyPr>
          <a:lstStyle/>
          <a:p>
            <a:pPr algn="ctr"/>
            <a:endParaRPr lang="en-US" sz="5000">
              <a:ln w="6600">
                <a:solidFill>
                  <a:schemeClr val="accent2"/>
                </a:solidFill>
                <a:prstDash val="solid"/>
              </a:ln>
              <a:solidFill>
                <a:schemeClr val="accent1"/>
              </a:solidFill>
              <a:effectLst>
                <a:outerShdw dist="38100" dir="2700000" algn="tl" rotWithShape="0">
                  <a:schemeClr val="accent2"/>
                </a:outerShdw>
              </a:effectLst>
            </a:endParaRPr>
          </a:p>
          <a:p>
            <a:pPr algn="ctr"/>
            <a:endParaRPr lang="en-US" sz="5000">
              <a:ln w="6600">
                <a:solidFill>
                  <a:schemeClr val="accent2"/>
                </a:solidFill>
                <a:prstDash val="solid"/>
              </a:ln>
              <a:solidFill>
                <a:schemeClr val="accent1"/>
              </a:solidFill>
              <a:effectLst>
                <a:outerShdw dist="38100" dir="2700000" algn="tl" rotWithShape="0">
                  <a:schemeClr val="accent2"/>
                </a:outerShdw>
              </a:effectLst>
            </a:endParaRPr>
          </a:p>
          <a:p>
            <a:pPr algn="ctr"/>
            <a:r>
              <a:rPr lang="en-US" sz="5000">
                <a:ln w="6600">
                  <a:solidFill>
                    <a:schemeClr val="accent2"/>
                  </a:solidFill>
                  <a:prstDash val="solid"/>
                </a:ln>
                <a:solidFill>
                  <a:schemeClr val="accent1"/>
                </a:solidFill>
                <a:effectLst>
                  <a:outerShdw dist="38100" dir="2700000" algn="tl" rotWithShape="0">
                    <a:schemeClr val="accent2"/>
                  </a:outerShdw>
                </a:effectLst>
              </a:rPr>
              <a:t>Cảm ơn thầy (cô) </a:t>
            </a:r>
          </a:p>
          <a:p>
            <a:pPr algn="ctr"/>
            <a:r>
              <a:rPr lang="en-US" sz="5000">
                <a:ln w="6600">
                  <a:solidFill>
                    <a:schemeClr val="accent2"/>
                  </a:solidFill>
                  <a:prstDash val="solid"/>
                </a:ln>
                <a:solidFill>
                  <a:schemeClr val="accent1"/>
                </a:solidFill>
                <a:effectLst>
                  <a:outerShdw dist="38100" dir="2700000" algn="tl" rotWithShape="0">
                    <a:schemeClr val="accent2"/>
                  </a:outerShdw>
                </a:effectLst>
              </a:rPr>
              <a:t>và các bạn đã lắng nghe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215" name="Google Shape;1215;p32"/>
          <p:cNvSpPr/>
          <p:nvPr/>
        </p:nvSpPr>
        <p:spPr>
          <a:xfrm>
            <a:off x="1607820" y="770255"/>
            <a:ext cx="695960" cy="695960"/>
          </a:xfrm>
          <a:prstGeom prst="ellipse">
            <a:avLst/>
          </a:prstGeom>
          <a:solidFill>
            <a:srgbClr val="FFFFFF">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000000"/>
              </a:solidFill>
              <a:latin typeface="+mj-lt"/>
              <a:cs typeface="+mj-lt"/>
            </a:endParaRPr>
          </a:p>
        </p:txBody>
      </p:sp>
      <p:sp>
        <p:nvSpPr>
          <p:cNvPr id="1217" name="Google Shape;1217;p32"/>
          <p:cNvSpPr/>
          <p:nvPr/>
        </p:nvSpPr>
        <p:spPr>
          <a:xfrm>
            <a:off x="1607820" y="1639570"/>
            <a:ext cx="695960" cy="695960"/>
          </a:xfrm>
          <a:prstGeom prst="ellipse">
            <a:avLst/>
          </a:prstGeom>
          <a:solidFill>
            <a:srgbClr val="FFFFFF">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000000"/>
              </a:solidFill>
              <a:latin typeface="+mj-lt"/>
              <a:cs typeface="+mj-lt"/>
            </a:endParaRPr>
          </a:p>
        </p:txBody>
      </p:sp>
      <p:sp>
        <p:nvSpPr>
          <p:cNvPr id="1218" name="Google Shape;1218;p32"/>
          <p:cNvSpPr/>
          <p:nvPr/>
        </p:nvSpPr>
        <p:spPr>
          <a:xfrm>
            <a:off x="1607820" y="2506345"/>
            <a:ext cx="695960" cy="695960"/>
          </a:xfrm>
          <a:prstGeom prst="ellipse">
            <a:avLst/>
          </a:prstGeom>
          <a:solidFill>
            <a:srgbClr val="FFFFFF">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000000"/>
              </a:solidFill>
              <a:latin typeface="+mj-lt"/>
              <a:cs typeface="+mj-lt"/>
            </a:endParaRPr>
          </a:p>
        </p:txBody>
      </p:sp>
      <p:sp>
        <p:nvSpPr>
          <p:cNvPr id="1221" name="Google Shape;1221;p32"/>
          <p:cNvSpPr txBox="1">
            <a:spLocks noGrp="1"/>
          </p:cNvSpPr>
          <p:nvPr>
            <p:ph type="title" idx="2"/>
          </p:nvPr>
        </p:nvSpPr>
        <p:spPr>
          <a:xfrm>
            <a:off x="1400175" y="843915"/>
            <a:ext cx="1159510" cy="5734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GB" sz="2400" b="1" dirty="0">
                <a:solidFill>
                  <a:srgbClr val="000000"/>
                </a:solidFill>
                <a:latin typeface="+mj-lt"/>
                <a:cs typeface="+mj-lt"/>
              </a:rPr>
              <a:t>1</a:t>
            </a:r>
          </a:p>
        </p:txBody>
      </p:sp>
      <p:sp>
        <p:nvSpPr>
          <p:cNvPr id="1223" name="Google Shape;1223;p32"/>
          <p:cNvSpPr txBox="1"/>
          <p:nvPr/>
        </p:nvSpPr>
        <p:spPr>
          <a:xfrm>
            <a:off x="1400175" y="2572385"/>
            <a:ext cx="1159510" cy="57340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ctr" rtl="0">
              <a:spcBef>
                <a:spcPts val="0"/>
              </a:spcBef>
              <a:spcAft>
                <a:spcPts val="0"/>
              </a:spcAft>
              <a:buSzPts val="990"/>
              <a:buNone/>
            </a:pPr>
            <a:r>
              <a:rPr lang="en-US" altLang="en-GB" sz="2400">
                <a:solidFill>
                  <a:srgbClr val="000000"/>
                </a:solidFill>
                <a:latin typeface="+mj-lt"/>
                <a:cs typeface="+mj-lt"/>
              </a:rPr>
              <a:t>3</a:t>
            </a:r>
          </a:p>
        </p:txBody>
      </p:sp>
      <p:sp>
        <p:nvSpPr>
          <p:cNvPr id="1225" name="Google Shape;1225;p32"/>
          <p:cNvSpPr txBox="1"/>
          <p:nvPr/>
        </p:nvSpPr>
        <p:spPr>
          <a:xfrm>
            <a:off x="1400175" y="1713230"/>
            <a:ext cx="1159510" cy="57340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ctr" rtl="0">
              <a:spcBef>
                <a:spcPts val="0"/>
              </a:spcBef>
              <a:spcAft>
                <a:spcPts val="0"/>
              </a:spcAft>
              <a:buSzPts val="990"/>
              <a:buNone/>
            </a:pPr>
            <a:r>
              <a:rPr lang="en-US" altLang="en-GB" sz="2400" dirty="0">
                <a:solidFill>
                  <a:srgbClr val="000000"/>
                </a:solidFill>
                <a:latin typeface="+mj-lt"/>
                <a:cs typeface="+mj-lt"/>
              </a:rPr>
              <a:t>2</a:t>
            </a:r>
          </a:p>
        </p:txBody>
      </p:sp>
      <p:sp>
        <p:nvSpPr>
          <p:cNvPr id="1227" name="Google Shape;1227;p32"/>
          <p:cNvSpPr txBox="1"/>
          <p:nvPr/>
        </p:nvSpPr>
        <p:spPr>
          <a:xfrm>
            <a:off x="0" y="-7620"/>
            <a:ext cx="9139555"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ctr" rtl="0">
              <a:spcBef>
                <a:spcPts val="0"/>
              </a:spcBef>
              <a:spcAft>
                <a:spcPts val="0"/>
              </a:spcAft>
              <a:buSzPts val="990"/>
              <a:buNone/>
            </a:pPr>
            <a:r>
              <a:rPr lang="en-US" altLang="en-GB">
                <a:solidFill>
                  <a:schemeClr val="accent1"/>
                </a:solidFill>
                <a:latin typeface="+mj-lt"/>
                <a:cs typeface="+mj-lt"/>
              </a:rPr>
              <a:t>NỘI DUNG BÁO CÁO</a:t>
            </a:r>
          </a:p>
        </p:txBody>
      </p:sp>
      <p:sp>
        <p:nvSpPr>
          <p:cNvPr id="1228" name="Google Shape;1228;p32"/>
          <p:cNvSpPr txBox="1"/>
          <p:nvPr/>
        </p:nvSpPr>
        <p:spPr>
          <a:xfrm>
            <a:off x="2488565" y="994410"/>
            <a:ext cx="3703955" cy="31115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l" rtl="0">
              <a:spcBef>
                <a:spcPts val="0"/>
              </a:spcBef>
              <a:spcAft>
                <a:spcPts val="0"/>
              </a:spcAft>
              <a:buSzPts val="990"/>
              <a:buNone/>
            </a:pPr>
            <a:r>
              <a:rPr lang="en-US" altLang="en-GB" sz="2400" dirty="0">
                <a:solidFill>
                  <a:srgbClr val="000000"/>
                </a:solidFill>
                <a:latin typeface="+mj-lt"/>
                <a:cs typeface="+mj-lt"/>
              </a:rPr>
              <a:t>TỔNG QUAN</a:t>
            </a:r>
          </a:p>
        </p:txBody>
      </p:sp>
      <p:sp>
        <p:nvSpPr>
          <p:cNvPr id="1230" name="Google Shape;1230;p32"/>
          <p:cNvSpPr txBox="1"/>
          <p:nvPr/>
        </p:nvSpPr>
        <p:spPr>
          <a:xfrm>
            <a:off x="2487295" y="1870075"/>
            <a:ext cx="5024755" cy="31115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l" rtl="0">
              <a:spcBef>
                <a:spcPts val="0"/>
              </a:spcBef>
              <a:spcAft>
                <a:spcPts val="0"/>
              </a:spcAft>
              <a:buSzPts val="990"/>
              <a:buNone/>
            </a:pPr>
            <a:r>
              <a:rPr lang="en-US" altLang="en-GB" sz="2400">
                <a:solidFill>
                  <a:srgbClr val="000000"/>
                </a:solidFill>
                <a:latin typeface="+mj-lt"/>
                <a:cs typeface="+mj-lt"/>
              </a:rPr>
              <a:t>THỰC HIỆN HÓA NGHIÊN CỨU</a:t>
            </a:r>
          </a:p>
        </p:txBody>
      </p:sp>
      <p:sp>
        <p:nvSpPr>
          <p:cNvPr id="1231" name="Google Shape;1231;p32"/>
          <p:cNvSpPr txBox="1"/>
          <p:nvPr/>
        </p:nvSpPr>
        <p:spPr>
          <a:xfrm>
            <a:off x="2480945" y="2729865"/>
            <a:ext cx="6663055" cy="31115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l" rtl="0">
              <a:spcBef>
                <a:spcPts val="0"/>
              </a:spcBef>
              <a:spcAft>
                <a:spcPts val="0"/>
              </a:spcAft>
              <a:buSzPts val="990"/>
              <a:buNone/>
            </a:pPr>
            <a:r>
              <a:rPr lang="en-US" altLang="en-GB" sz="2400">
                <a:solidFill>
                  <a:srgbClr val="000000"/>
                </a:solidFill>
                <a:latin typeface="+mj-lt"/>
                <a:cs typeface="+mj-lt"/>
              </a:rPr>
              <a:t>KẾT QUẢ NGHIÊN CỨU</a:t>
            </a:r>
          </a:p>
        </p:txBody>
      </p:sp>
      <p:sp>
        <p:nvSpPr>
          <p:cNvPr id="20" name="Google Shape;1218;p32"/>
          <p:cNvSpPr/>
          <p:nvPr/>
        </p:nvSpPr>
        <p:spPr>
          <a:xfrm>
            <a:off x="1607185" y="3417570"/>
            <a:ext cx="695960" cy="695960"/>
          </a:xfrm>
          <a:prstGeom prst="ellipse">
            <a:avLst/>
          </a:prstGeom>
          <a:solidFill>
            <a:srgbClr val="FFFFFF">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000000"/>
              </a:solidFill>
              <a:latin typeface="+mj-lt"/>
              <a:cs typeface="+mj-lt"/>
            </a:endParaRPr>
          </a:p>
        </p:txBody>
      </p:sp>
      <p:sp>
        <p:nvSpPr>
          <p:cNvPr id="21" name="Google Shape;1223;p32"/>
          <p:cNvSpPr txBox="1"/>
          <p:nvPr/>
        </p:nvSpPr>
        <p:spPr>
          <a:xfrm>
            <a:off x="1399540" y="3483610"/>
            <a:ext cx="1159510" cy="57340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ctr" rtl="0">
              <a:spcBef>
                <a:spcPts val="0"/>
              </a:spcBef>
              <a:spcAft>
                <a:spcPts val="0"/>
              </a:spcAft>
              <a:buSzPts val="990"/>
              <a:buNone/>
            </a:pPr>
            <a:r>
              <a:rPr lang="en-US" altLang="en-GB" sz="2400">
                <a:solidFill>
                  <a:srgbClr val="000000"/>
                </a:solidFill>
                <a:latin typeface="+mj-lt"/>
                <a:cs typeface="+mj-lt"/>
              </a:rPr>
              <a:t>4</a:t>
            </a:r>
          </a:p>
        </p:txBody>
      </p:sp>
      <p:sp>
        <p:nvSpPr>
          <p:cNvPr id="22" name="Google Shape;1231;p32"/>
          <p:cNvSpPr txBox="1"/>
          <p:nvPr/>
        </p:nvSpPr>
        <p:spPr>
          <a:xfrm>
            <a:off x="2488565" y="3654425"/>
            <a:ext cx="6663055" cy="31115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l" rtl="0">
              <a:spcBef>
                <a:spcPts val="0"/>
              </a:spcBef>
              <a:spcAft>
                <a:spcPts val="0"/>
              </a:spcAft>
              <a:buSzPts val="990"/>
              <a:buNone/>
            </a:pPr>
            <a:r>
              <a:rPr lang="en-US" altLang="en-GB" sz="2400">
                <a:solidFill>
                  <a:srgbClr val="000000"/>
                </a:solidFill>
                <a:latin typeface="+mj-lt"/>
                <a:cs typeface="+mj-lt"/>
              </a:rPr>
              <a:t>KẾT LUẬN VÀ HƯỚNG PHÁT TRIỂN</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par>
    </p:tnLst>
    <p:bldLst>
      <p:bldP spid="1215" grpId="1" animBg="1"/>
      <p:bldP spid="1217" grpId="1" animBg="1"/>
      <p:bldP spid="1218" grpId="1" animBg="1"/>
      <p:bldP spid="1221" grpId="1"/>
      <p:bldP spid="1223" grpId="1"/>
      <p:bldP spid="1225" grpId="1"/>
      <p:bldP spid="1227" grpId="1"/>
      <p:bldP spid="1228" grpId="1"/>
      <p:bldP spid="1230" grpId="1"/>
      <p:bldP spid="1231" grpId="1"/>
      <p:bldP spid="20" grpId="1" animBg="1"/>
      <p:bldP spid="21" grpId="1"/>
      <p:bldP spid="2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41"/>
          <p:cNvSpPr txBox="1">
            <a:spLocks noGrp="1"/>
          </p:cNvSpPr>
          <p:nvPr>
            <p:ph type="title"/>
          </p:nvPr>
        </p:nvSpPr>
        <p:spPr>
          <a:xfrm>
            <a:off x="683260" y="575310"/>
            <a:ext cx="3791585" cy="376809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altLang="en-GB">
                <a:latin typeface="+mj-lt"/>
                <a:cs typeface="+mj-lt"/>
              </a:rPr>
              <a:t>1.</a:t>
            </a:r>
            <a:br>
              <a:rPr lang="en-US" altLang="en-GB">
                <a:latin typeface="+mj-lt"/>
                <a:cs typeface="+mj-lt"/>
              </a:rPr>
            </a:br>
            <a:r>
              <a:rPr lang="en-US" altLang="en-GB">
                <a:latin typeface="+mj-lt"/>
                <a:cs typeface="+mj-lt"/>
              </a:rPr>
              <a:t>TỔNG QUAN</a:t>
            </a:r>
          </a:p>
        </p:txBody>
      </p:sp>
      <p:grpSp>
        <p:nvGrpSpPr>
          <p:cNvPr id="1545" name="Google Shape;1545;p41"/>
          <p:cNvGrpSpPr/>
          <p:nvPr/>
        </p:nvGrpSpPr>
        <p:grpSpPr>
          <a:xfrm rot="10800000" flipH="1">
            <a:off x="4788159" y="403055"/>
            <a:ext cx="1243875" cy="1001841"/>
            <a:chOff x="6198500" y="1668659"/>
            <a:chExt cx="1243875" cy="1001841"/>
          </a:xfrm>
        </p:grpSpPr>
        <p:sp>
          <p:nvSpPr>
            <p:cNvPr id="1546" name="Google Shape;1546;p41"/>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47" name="Google Shape;1547;p41"/>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48" name="Google Shape;1548;p41"/>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49" name="Google Shape;1549;p41"/>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50" name="Google Shape;1550;p41"/>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51" name="Google Shape;1551;p41"/>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grpSp>
      <p:pic>
        <p:nvPicPr>
          <p:cNvPr id="1552" name="Google Shape;1552;p41"/>
          <p:cNvPicPr preferRelativeResize="0"/>
          <p:nvPr/>
        </p:nvPicPr>
        <p:blipFill>
          <a:blip r:embed="rId3"/>
          <a:stretch>
            <a:fillRect/>
          </a:stretch>
        </p:blipFill>
        <p:spPr>
          <a:xfrm>
            <a:off x="6611563" y="766625"/>
            <a:ext cx="1660152" cy="1456100"/>
          </a:xfrm>
          <a:prstGeom prst="rect">
            <a:avLst/>
          </a:prstGeom>
          <a:noFill/>
          <a:ln>
            <a:noFill/>
          </a:ln>
        </p:spPr>
      </p:pic>
      <p:pic>
        <p:nvPicPr>
          <p:cNvPr id="1553" name="Google Shape;1553;p41"/>
          <p:cNvPicPr preferRelativeResize="0"/>
          <p:nvPr/>
        </p:nvPicPr>
        <p:blipFill>
          <a:blip r:embed="rId4"/>
          <a:stretch>
            <a:fillRect/>
          </a:stretch>
        </p:blipFill>
        <p:spPr>
          <a:xfrm>
            <a:off x="4908412" y="2454925"/>
            <a:ext cx="2369002" cy="2077799"/>
          </a:xfrm>
          <a:prstGeom prst="rect">
            <a:avLst/>
          </a:prstGeom>
          <a:noFill/>
          <a:ln>
            <a:noFill/>
          </a:ln>
        </p:spPr>
      </p:pic>
      <p:sp>
        <p:nvSpPr>
          <p:cNvPr id="1556" name="Google Shape;1556;p41"/>
          <p:cNvSpPr/>
          <p:nvPr/>
        </p:nvSpPr>
        <p:spPr>
          <a:xfrm>
            <a:off x="5075063" y="1560494"/>
            <a:ext cx="492502" cy="434991"/>
          </a:xfrm>
          <a:custGeom>
            <a:avLst/>
            <a:gdLst/>
            <a:ahLst/>
            <a:cxnLst/>
            <a:rect l="l" t="t" r="r" b="b"/>
            <a:pathLst>
              <a:path w="33441" h="29536" extrusionOk="0">
                <a:moveTo>
                  <a:pt x="9933" y="1"/>
                </a:moveTo>
                <a:cubicBezTo>
                  <a:pt x="8859" y="1"/>
                  <a:pt x="7865" y="575"/>
                  <a:pt x="7326" y="1507"/>
                </a:cubicBezTo>
                <a:lnTo>
                  <a:pt x="539" y="13263"/>
                </a:lnTo>
                <a:cubicBezTo>
                  <a:pt x="1" y="14194"/>
                  <a:pt x="1" y="15342"/>
                  <a:pt x="539" y="16273"/>
                </a:cubicBezTo>
                <a:lnTo>
                  <a:pt x="7326" y="28029"/>
                </a:lnTo>
                <a:cubicBezTo>
                  <a:pt x="7865" y="28961"/>
                  <a:pt x="8859" y="29535"/>
                  <a:pt x="9933" y="29535"/>
                </a:cubicBezTo>
                <a:lnTo>
                  <a:pt x="23508" y="29535"/>
                </a:lnTo>
                <a:cubicBezTo>
                  <a:pt x="24584" y="29535"/>
                  <a:pt x="25577" y="28961"/>
                  <a:pt x="26115" y="28029"/>
                </a:cubicBezTo>
                <a:lnTo>
                  <a:pt x="32903" y="16273"/>
                </a:lnTo>
                <a:cubicBezTo>
                  <a:pt x="33441" y="15342"/>
                  <a:pt x="33441" y="14195"/>
                  <a:pt x="32903" y="13263"/>
                </a:cubicBezTo>
                <a:lnTo>
                  <a:pt x="26115" y="1507"/>
                </a:lnTo>
                <a:cubicBezTo>
                  <a:pt x="25577" y="575"/>
                  <a:pt x="24584" y="1"/>
                  <a:pt x="23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58" name="Google Shape;1558;p41"/>
          <p:cNvSpPr/>
          <p:nvPr/>
        </p:nvSpPr>
        <p:spPr>
          <a:xfrm>
            <a:off x="4044457" y="4445285"/>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2" name="Picture Placeholder 1"/>
          <p:cNvSpPr>
            <a:spLocks noGrp="1"/>
          </p:cNvSpPr>
          <p:nvPr>
            <p:ph type="pic" idx="3"/>
          </p:nvPr>
        </p:nvSpPr>
        <p:spPr/>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par>
    </p:tnLst>
    <p:bldLst>
      <p:bldP spid="154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8" name="Title 7"/>
          <p:cNvSpPr>
            <a:spLocks noGrp="1"/>
          </p:cNvSpPr>
          <p:nvPr>
            <p:ph type="title"/>
          </p:nvPr>
        </p:nvSpPr>
        <p:spPr>
          <a:xfrm>
            <a:off x="395760" y="196105"/>
            <a:ext cx="3402000" cy="572700"/>
          </a:xfrm>
        </p:spPr>
        <p:txBody>
          <a:bodyPr/>
          <a:lstStyle/>
          <a:p>
            <a:r>
              <a:rPr lang="en-US" dirty="0">
                <a:solidFill>
                  <a:srgbClr val="000000"/>
                </a:solidFill>
                <a:latin typeface="+mj-lt"/>
                <a:cs typeface="+mj-lt"/>
              </a:rPr>
              <a:t>1. TỔNG QUAN</a:t>
            </a:r>
          </a:p>
        </p:txBody>
      </p:sp>
      <p:sp>
        <p:nvSpPr>
          <p:cNvPr id="10" name="Rounded Rectangle 9"/>
          <p:cNvSpPr/>
          <p:nvPr/>
        </p:nvSpPr>
        <p:spPr>
          <a:xfrm>
            <a:off x="110490" y="2355215"/>
            <a:ext cx="2538442" cy="1509775"/>
          </a:xfrm>
          <a:prstGeom prst="round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lvl="0" algn="ctr" eaLnBrk="0" fontAlgn="base" hangingPunct="0">
              <a:lnSpc>
                <a:spcPct val="150000"/>
              </a:lnSpc>
            </a:pPr>
            <a:r>
              <a:rPr lang="en-US" altLang="vi-VN" sz="1600" dirty="0" err="1" smtClean="0">
                <a:solidFill>
                  <a:srgbClr val="000000"/>
                </a:solidFill>
                <a:latin typeface="+mj-lt"/>
                <a:cs typeface="+mj-lt"/>
              </a:rPr>
              <a:t>Tìm</a:t>
            </a:r>
            <a:r>
              <a:rPr lang="en-US" altLang="vi-VN" sz="1600" dirty="0" smtClean="0">
                <a:solidFill>
                  <a:srgbClr val="000000"/>
                </a:solidFill>
                <a:latin typeface="+mj-lt"/>
                <a:cs typeface="+mj-lt"/>
              </a:rPr>
              <a:t> </a:t>
            </a:r>
            <a:r>
              <a:rPr lang="en-US" altLang="vi-VN" sz="1600" dirty="0" err="1" smtClean="0">
                <a:solidFill>
                  <a:srgbClr val="000000"/>
                </a:solidFill>
                <a:latin typeface="+mj-lt"/>
                <a:cs typeface="+mj-lt"/>
              </a:rPr>
              <a:t>hiểu</a:t>
            </a:r>
            <a:r>
              <a:rPr lang="en-US" altLang="vi-VN" sz="1600" dirty="0" smtClean="0">
                <a:solidFill>
                  <a:srgbClr val="000000"/>
                </a:solidFill>
                <a:latin typeface="+mj-lt"/>
                <a:cs typeface="+mj-lt"/>
              </a:rPr>
              <a:t> API </a:t>
            </a:r>
            <a:r>
              <a:rPr lang="en-US" altLang="vi-VN" sz="1600" dirty="0" err="1" smtClean="0">
                <a:solidFill>
                  <a:srgbClr val="000000"/>
                </a:solidFill>
                <a:latin typeface="+mj-lt"/>
                <a:cs typeface="+mj-lt"/>
              </a:rPr>
              <a:t>và</a:t>
            </a:r>
            <a:r>
              <a:rPr lang="en-US" altLang="vi-VN" sz="1600" dirty="0" smtClean="0">
                <a:solidFill>
                  <a:srgbClr val="000000"/>
                </a:solidFill>
                <a:latin typeface="+mj-lt"/>
                <a:cs typeface="+mj-lt"/>
              </a:rPr>
              <a:t> </a:t>
            </a:r>
            <a:r>
              <a:rPr lang="en-US" altLang="vi-VN" sz="1600" dirty="0" err="1" smtClean="0">
                <a:solidFill>
                  <a:srgbClr val="000000"/>
                </a:solidFill>
                <a:latin typeface="+mj-lt"/>
                <a:cs typeface="+mj-lt"/>
              </a:rPr>
              <a:t>xây</a:t>
            </a:r>
            <a:r>
              <a:rPr lang="en-US" altLang="vi-VN" sz="1600" dirty="0" smtClean="0">
                <a:solidFill>
                  <a:srgbClr val="000000"/>
                </a:solidFill>
                <a:latin typeface="+mj-lt"/>
                <a:cs typeface="+mj-lt"/>
              </a:rPr>
              <a:t> </a:t>
            </a:r>
            <a:r>
              <a:rPr lang="en-US" altLang="vi-VN" sz="1600" dirty="0" err="1" smtClean="0">
                <a:solidFill>
                  <a:srgbClr val="000000"/>
                </a:solidFill>
                <a:latin typeface="+mj-lt"/>
                <a:cs typeface="+mj-lt"/>
              </a:rPr>
              <a:t>dựng</a:t>
            </a:r>
            <a:r>
              <a:rPr lang="en-US" altLang="vi-VN" sz="1600" dirty="0" smtClean="0">
                <a:solidFill>
                  <a:srgbClr val="000000"/>
                </a:solidFill>
                <a:latin typeface="+mj-lt"/>
                <a:cs typeface="+mj-lt"/>
              </a:rPr>
              <a:t> </a:t>
            </a:r>
            <a:r>
              <a:rPr lang="en-US" altLang="vi-VN" sz="1600" dirty="0" err="1" smtClean="0">
                <a:solidFill>
                  <a:srgbClr val="000000"/>
                </a:solidFill>
                <a:latin typeface="+mj-lt"/>
                <a:cs typeface="+mj-lt"/>
              </a:rPr>
              <a:t>ứng</a:t>
            </a:r>
            <a:r>
              <a:rPr lang="en-US" altLang="vi-VN" sz="1600" dirty="0" smtClean="0">
                <a:solidFill>
                  <a:srgbClr val="000000"/>
                </a:solidFill>
                <a:latin typeface="+mj-lt"/>
                <a:cs typeface="+mj-lt"/>
              </a:rPr>
              <a:t> </a:t>
            </a:r>
            <a:r>
              <a:rPr lang="en-US" altLang="vi-VN" sz="1600" dirty="0" err="1" smtClean="0">
                <a:solidFill>
                  <a:srgbClr val="000000"/>
                </a:solidFill>
                <a:latin typeface="+mj-lt"/>
                <a:cs typeface="+mj-lt"/>
              </a:rPr>
              <a:t>dụng</a:t>
            </a:r>
            <a:r>
              <a:rPr lang="en-US" altLang="vi-VN" sz="1600" dirty="0" smtClean="0">
                <a:solidFill>
                  <a:srgbClr val="000000"/>
                </a:solidFill>
                <a:latin typeface="+mj-lt"/>
                <a:cs typeface="+mj-lt"/>
              </a:rPr>
              <a:t> </a:t>
            </a:r>
            <a:r>
              <a:rPr lang="en-US" altLang="vi-VN" sz="1600" dirty="0" err="1" smtClean="0">
                <a:solidFill>
                  <a:srgbClr val="000000"/>
                </a:solidFill>
                <a:latin typeface="+mj-lt"/>
                <a:cs typeface="+mj-lt"/>
              </a:rPr>
              <a:t>bán</a:t>
            </a:r>
            <a:r>
              <a:rPr lang="en-US" altLang="vi-VN" sz="1600" dirty="0" smtClean="0">
                <a:solidFill>
                  <a:srgbClr val="000000"/>
                </a:solidFill>
                <a:latin typeface="+mj-lt"/>
                <a:cs typeface="+mj-lt"/>
              </a:rPr>
              <a:t> </a:t>
            </a:r>
            <a:r>
              <a:rPr lang="en-US" altLang="vi-VN" sz="1600" dirty="0" err="1" smtClean="0">
                <a:solidFill>
                  <a:srgbClr val="000000"/>
                </a:solidFill>
                <a:latin typeface="+mj-lt"/>
                <a:cs typeface="+mj-lt"/>
              </a:rPr>
              <a:t>thiết</a:t>
            </a:r>
            <a:r>
              <a:rPr lang="en-US" altLang="vi-VN" sz="1600" dirty="0" smtClean="0">
                <a:solidFill>
                  <a:srgbClr val="000000"/>
                </a:solidFill>
                <a:latin typeface="+mj-lt"/>
                <a:cs typeface="+mj-lt"/>
              </a:rPr>
              <a:t> </a:t>
            </a:r>
            <a:r>
              <a:rPr lang="en-US" altLang="vi-VN" sz="1600" dirty="0" err="1" smtClean="0">
                <a:solidFill>
                  <a:srgbClr val="000000"/>
                </a:solidFill>
                <a:latin typeface="+mj-lt"/>
                <a:cs typeface="+mj-lt"/>
              </a:rPr>
              <a:t>bị</a:t>
            </a:r>
            <a:r>
              <a:rPr lang="en-US" altLang="vi-VN" sz="1600" dirty="0" smtClean="0">
                <a:solidFill>
                  <a:srgbClr val="000000"/>
                </a:solidFill>
                <a:latin typeface="+mj-lt"/>
                <a:cs typeface="+mj-lt"/>
              </a:rPr>
              <a:t> </a:t>
            </a:r>
            <a:r>
              <a:rPr lang="en-US" altLang="vi-VN" sz="1600" dirty="0" err="1" smtClean="0">
                <a:solidFill>
                  <a:srgbClr val="000000"/>
                </a:solidFill>
                <a:latin typeface="+mj-lt"/>
                <a:cs typeface="+mj-lt"/>
              </a:rPr>
              <a:t>công</a:t>
            </a:r>
            <a:r>
              <a:rPr lang="en-US" altLang="vi-VN" sz="1600" dirty="0" smtClean="0">
                <a:solidFill>
                  <a:srgbClr val="000000"/>
                </a:solidFill>
                <a:latin typeface="+mj-lt"/>
                <a:cs typeface="+mj-lt"/>
              </a:rPr>
              <a:t> </a:t>
            </a:r>
            <a:r>
              <a:rPr lang="en-US" altLang="vi-VN" sz="1600" dirty="0" err="1" smtClean="0">
                <a:solidFill>
                  <a:srgbClr val="000000"/>
                </a:solidFill>
                <a:latin typeface="+mj-lt"/>
                <a:cs typeface="+mj-lt"/>
              </a:rPr>
              <a:t>nghệ</a:t>
            </a:r>
            <a:r>
              <a:rPr lang="en-US" altLang="vi-VN" sz="1600" dirty="0" smtClean="0">
                <a:solidFill>
                  <a:srgbClr val="000000"/>
                </a:solidFill>
                <a:latin typeface="+mj-lt"/>
                <a:cs typeface="+mj-lt"/>
              </a:rPr>
              <a:t> </a:t>
            </a:r>
            <a:r>
              <a:rPr lang="en-US" altLang="vi-VN" sz="1600" dirty="0" err="1" smtClean="0">
                <a:solidFill>
                  <a:srgbClr val="000000"/>
                </a:solidFill>
                <a:latin typeface="+mj-lt"/>
                <a:cs typeface="+mj-lt"/>
              </a:rPr>
              <a:t>trên</a:t>
            </a:r>
            <a:r>
              <a:rPr lang="en-US" altLang="vi-VN" sz="1600" dirty="0" smtClean="0">
                <a:solidFill>
                  <a:srgbClr val="000000"/>
                </a:solidFill>
                <a:latin typeface="+mj-lt"/>
                <a:cs typeface="+mj-lt"/>
              </a:rPr>
              <a:t> </a:t>
            </a:r>
            <a:r>
              <a:rPr lang="en-US" altLang="vi-VN" sz="1600" dirty="0" err="1" smtClean="0">
                <a:solidFill>
                  <a:srgbClr val="000000"/>
                </a:solidFill>
                <a:latin typeface="+mj-lt"/>
                <a:cs typeface="+mj-lt"/>
              </a:rPr>
              <a:t>thiết</a:t>
            </a:r>
            <a:r>
              <a:rPr lang="en-US" altLang="vi-VN" sz="1600" dirty="0" smtClean="0">
                <a:solidFill>
                  <a:srgbClr val="000000"/>
                </a:solidFill>
                <a:latin typeface="+mj-lt"/>
                <a:cs typeface="+mj-lt"/>
              </a:rPr>
              <a:t> </a:t>
            </a:r>
            <a:r>
              <a:rPr lang="en-US" altLang="vi-VN" sz="1600" dirty="0" err="1" smtClean="0">
                <a:solidFill>
                  <a:srgbClr val="000000"/>
                </a:solidFill>
                <a:latin typeface="+mj-lt"/>
                <a:cs typeface="+mj-lt"/>
              </a:rPr>
              <a:t>bị</a:t>
            </a:r>
            <a:r>
              <a:rPr lang="en-US" altLang="vi-VN" sz="1600" dirty="0" smtClean="0">
                <a:solidFill>
                  <a:srgbClr val="000000"/>
                </a:solidFill>
                <a:latin typeface="+mj-lt"/>
                <a:cs typeface="+mj-lt"/>
              </a:rPr>
              <a:t> di </a:t>
            </a:r>
            <a:r>
              <a:rPr lang="en-US" altLang="vi-VN" sz="1600" dirty="0" err="1" smtClean="0">
                <a:solidFill>
                  <a:srgbClr val="000000"/>
                </a:solidFill>
                <a:latin typeface="+mj-lt"/>
                <a:cs typeface="+mj-lt"/>
              </a:rPr>
              <a:t>động</a:t>
            </a:r>
            <a:endParaRPr lang="en-US" altLang="vi-VN" sz="1600" dirty="0">
              <a:solidFill>
                <a:srgbClr val="000000"/>
              </a:solidFill>
              <a:latin typeface="+mj-lt"/>
              <a:cs typeface="+mj-lt"/>
            </a:endParaRPr>
          </a:p>
        </p:txBody>
      </p:sp>
      <p:sp>
        <p:nvSpPr>
          <p:cNvPr id="11" name="Rounded Rectangle 10"/>
          <p:cNvSpPr/>
          <p:nvPr/>
        </p:nvSpPr>
        <p:spPr>
          <a:xfrm>
            <a:off x="4295775" y="956945"/>
            <a:ext cx="4032885" cy="1080135"/>
          </a:xfrm>
          <a:prstGeom prst="round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lnSpc>
                <a:spcPct val="150000"/>
              </a:lnSpc>
            </a:pPr>
            <a:r>
              <a:rPr lang="en-US" sz="1600" dirty="0" err="1" smtClean="0">
                <a:solidFill>
                  <a:srgbClr val="000000"/>
                </a:solidFill>
                <a:latin typeface="+mj-lt"/>
                <a:cs typeface="+mj-lt"/>
              </a:rPr>
              <a:t>Nhu</a:t>
            </a:r>
            <a:r>
              <a:rPr lang="en-US" sz="1600" dirty="0" smtClean="0">
                <a:solidFill>
                  <a:srgbClr val="000000"/>
                </a:solidFill>
                <a:latin typeface="+mj-lt"/>
                <a:cs typeface="+mj-lt"/>
              </a:rPr>
              <a:t> </a:t>
            </a:r>
            <a:r>
              <a:rPr lang="en-US" sz="1600" dirty="0" err="1">
                <a:solidFill>
                  <a:srgbClr val="000000"/>
                </a:solidFill>
                <a:latin typeface="+mj-lt"/>
                <a:cs typeface="+mj-lt"/>
              </a:rPr>
              <a:t>cầu</a:t>
            </a:r>
            <a:r>
              <a:rPr lang="en-US" sz="1600" dirty="0">
                <a:solidFill>
                  <a:srgbClr val="000000"/>
                </a:solidFill>
                <a:latin typeface="+mj-lt"/>
                <a:cs typeface="+mj-lt"/>
              </a:rPr>
              <a:t> </a:t>
            </a:r>
            <a:r>
              <a:rPr lang="en-US" sz="1600" dirty="0" err="1">
                <a:solidFill>
                  <a:srgbClr val="000000"/>
                </a:solidFill>
                <a:latin typeface="+mj-lt"/>
                <a:cs typeface="+mj-lt"/>
              </a:rPr>
              <a:t>mua</a:t>
            </a:r>
            <a:r>
              <a:rPr lang="en-US" sz="1600" dirty="0">
                <a:solidFill>
                  <a:srgbClr val="000000"/>
                </a:solidFill>
                <a:latin typeface="+mj-lt"/>
                <a:cs typeface="+mj-lt"/>
              </a:rPr>
              <a:t> </a:t>
            </a:r>
            <a:r>
              <a:rPr lang="en-US" sz="1600" dirty="0" err="1">
                <a:solidFill>
                  <a:srgbClr val="000000"/>
                </a:solidFill>
                <a:latin typeface="+mj-lt"/>
                <a:cs typeface="+mj-lt"/>
              </a:rPr>
              <a:t>sắm</a:t>
            </a:r>
            <a:r>
              <a:rPr lang="en-US" sz="1600" dirty="0">
                <a:solidFill>
                  <a:srgbClr val="000000"/>
                </a:solidFill>
                <a:latin typeface="+mj-lt"/>
                <a:cs typeface="+mj-lt"/>
              </a:rPr>
              <a:t> </a:t>
            </a:r>
            <a:r>
              <a:rPr lang="en-US" sz="1600" dirty="0" err="1">
                <a:solidFill>
                  <a:srgbClr val="000000"/>
                </a:solidFill>
                <a:latin typeface="+mj-lt"/>
                <a:cs typeface="+mj-lt"/>
              </a:rPr>
              <a:t>thiết</a:t>
            </a:r>
            <a:r>
              <a:rPr lang="en-US" sz="1600" dirty="0">
                <a:solidFill>
                  <a:srgbClr val="000000"/>
                </a:solidFill>
                <a:latin typeface="+mj-lt"/>
                <a:cs typeface="+mj-lt"/>
              </a:rPr>
              <a:t> </a:t>
            </a:r>
            <a:r>
              <a:rPr lang="en-US" sz="1600" dirty="0" err="1">
                <a:solidFill>
                  <a:srgbClr val="000000"/>
                </a:solidFill>
                <a:latin typeface="+mj-lt"/>
                <a:cs typeface="+mj-lt"/>
              </a:rPr>
              <a:t>bị</a:t>
            </a:r>
            <a:r>
              <a:rPr lang="en-US" sz="1600" dirty="0">
                <a:solidFill>
                  <a:srgbClr val="000000"/>
                </a:solidFill>
                <a:latin typeface="+mj-lt"/>
                <a:cs typeface="+mj-lt"/>
              </a:rPr>
              <a:t> </a:t>
            </a:r>
            <a:r>
              <a:rPr lang="en-US" sz="1600" dirty="0" err="1">
                <a:solidFill>
                  <a:srgbClr val="000000"/>
                </a:solidFill>
                <a:latin typeface="+mj-lt"/>
                <a:cs typeface="+mj-lt"/>
              </a:rPr>
              <a:t>công</a:t>
            </a:r>
            <a:r>
              <a:rPr lang="en-US" sz="1600" dirty="0">
                <a:solidFill>
                  <a:srgbClr val="000000"/>
                </a:solidFill>
                <a:latin typeface="+mj-lt"/>
                <a:cs typeface="+mj-lt"/>
              </a:rPr>
              <a:t> </a:t>
            </a:r>
            <a:r>
              <a:rPr lang="en-US" sz="1600" dirty="0" err="1">
                <a:solidFill>
                  <a:srgbClr val="000000"/>
                </a:solidFill>
                <a:latin typeface="+mj-lt"/>
                <a:cs typeface="+mj-lt"/>
              </a:rPr>
              <a:t>nghệ</a:t>
            </a:r>
            <a:r>
              <a:rPr lang="en-US" sz="1600" dirty="0">
                <a:solidFill>
                  <a:srgbClr val="000000"/>
                </a:solidFill>
                <a:latin typeface="+mj-lt"/>
                <a:cs typeface="+mj-lt"/>
              </a:rPr>
              <a:t> qua app </a:t>
            </a:r>
            <a:r>
              <a:rPr lang="en-US" sz="1600" dirty="0" err="1">
                <a:solidFill>
                  <a:srgbClr val="000000"/>
                </a:solidFill>
                <a:latin typeface="+mj-lt"/>
                <a:cs typeface="+mj-lt"/>
              </a:rPr>
              <a:t>ngày</a:t>
            </a:r>
            <a:r>
              <a:rPr lang="en-US" sz="1600" dirty="0">
                <a:solidFill>
                  <a:srgbClr val="000000"/>
                </a:solidFill>
                <a:latin typeface="+mj-lt"/>
                <a:cs typeface="+mj-lt"/>
              </a:rPr>
              <a:t> </a:t>
            </a:r>
            <a:r>
              <a:rPr lang="en-US" sz="1600" dirty="0" err="1">
                <a:solidFill>
                  <a:srgbClr val="000000"/>
                </a:solidFill>
                <a:latin typeface="+mj-lt"/>
                <a:cs typeface="+mj-lt"/>
              </a:rPr>
              <a:t>càng</a:t>
            </a:r>
            <a:r>
              <a:rPr lang="en-US" sz="1600" dirty="0">
                <a:solidFill>
                  <a:srgbClr val="000000"/>
                </a:solidFill>
                <a:latin typeface="+mj-lt"/>
                <a:cs typeface="+mj-lt"/>
              </a:rPr>
              <a:t> </a:t>
            </a:r>
            <a:r>
              <a:rPr lang="en-US" sz="1600" dirty="0" err="1">
                <a:solidFill>
                  <a:srgbClr val="000000"/>
                </a:solidFill>
                <a:latin typeface="+mj-lt"/>
                <a:cs typeface="+mj-lt"/>
              </a:rPr>
              <a:t>tăng</a:t>
            </a:r>
            <a:r>
              <a:rPr lang="en-US" sz="1600" dirty="0">
                <a:solidFill>
                  <a:srgbClr val="000000"/>
                </a:solidFill>
                <a:latin typeface="+mj-lt"/>
                <a:cs typeface="+mj-lt"/>
              </a:rPr>
              <a:t>. </a:t>
            </a:r>
            <a:endParaRPr lang="en-US" sz="1600" dirty="0">
              <a:solidFill>
                <a:srgbClr val="000000"/>
              </a:solidFill>
              <a:latin typeface="+mj-lt"/>
              <a:cs typeface="+mj-lt"/>
              <a:sym typeface="+mn-ea"/>
            </a:endParaRPr>
          </a:p>
        </p:txBody>
      </p:sp>
      <p:sp>
        <p:nvSpPr>
          <p:cNvPr id="12" name="Rounded Rectangle 11"/>
          <p:cNvSpPr/>
          <p:nvPr/>
        </p:nvSpPr>
        <p:spPr>
          <a:xfrm>
            <a:off x="4284345" y="2208897"/>
            <a:ext cx="4114937" cy="1441273"/>
          </a:xfrm>
          <a:prstGeom prst="round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lnSpc>
                <a:spcPct val="150000"/>
              </a:lnSpc>
            </a:pPr>
            <a:r>
              <a:rPr lang="en-US" sz="1600" dirty="0">
                <a:solidFill>
                  <a:srgbClr val="000000"/>
                </a:solidFill>
                <a:latin typeface="+mj-lt"/>
                <a:cs typeface="+mj-lt"/>
              </a:rPr>
              <a:t>N</a:t>
            </a:r>
            <a:r>
              <a:rPr lang="vi-VN" sz="1600" dirty="0">
                <a:solidFill>
                  <a:srgbClr val="000000"/>
                </a:solidFill>
                <a:cs typeface="+mj-lt"/>
              </a:rPr>
              <a:t>hiều doanh nghiệp nhỏ vẫn vận hành thủ công, thiếu ứng dụng di động và tích hợp API, gây khó khăn trong quản lý đơn hàng và trải nghiệm khách hàng</a:t>
            </a:r>
            <a:endParaRPr lang="en-US" sz="1600" dirty="0">
              <a:solidFill>
                <a:srgbClr val="000000"/>
              </a:solidFill>
              <a:cs typeface="+mj-lt"/>
              <a:sym typeface="+mn-ea"/>
            </a:endParaRPr>
          </a:p>
        </p:txBody>
      </p:sp>
      <p:sp>
        <p:nvSpPr>
          <p:cNvPr id="13" name="Rounded Rectangle 12"/>
          <p:cNvSpPr/>
          <p:nvPr/>
        </p:nvSpPr>
        <p:spPr>
          <a:xfrm>
            <a:off x="4284345" y="3909060"/>
            <a:ext cx="4032885" cy="1080135"/>
          </a:xfrm>
          <a:prstGeom prst="round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lnSpc>
                <a:spcPct val="150000"/>
              </a:lnSpc>
            </a:pPr>
            <a:r>
              <a:rPr lang="en-US" sz="1600" dirty="0" err="1">
                <a:solidFill>
                  <a:schemeClr val="tx1"/>
                </a:solidFill>
              </a:rPr>
              <a:t>Sử</a:t>
            </a:r>
            <a:r>
              <a:rPr lang="en-US" sz="1600" dirty="0">
                <a:solidFill>
                  <a:schemeClr val="tx1"/>
                </a:solidFill>
              </a:rPr>
              <a:t> </a:t>
            </a:r>
            <a:r>
              <a:rPr lang="en-US" sz="1600" dirty="0" err="1">
                <a:solidFill>
                  <a:schemeClr val="tx1"/>
                </a:solidFill>
              </a:rPr>
              <a:t>dụng</a:t>
            </a:r>
            <a:r>
              <a:rPr lang="en-US" sz="1600" dirty="0">
                <a:solidFill>
                  <a:schemeClr val="tx1"/>
                </a:solidFill>
              </a:rPr>
              <a:t> API Node.js + MongoDB </a:t>
            </a:r>
            <a:r>
              <a:rPr lang="en-US" sz="1600" dirty="0" err="1">
                <a:solidFill>
                  <a:schemeClr val="tx1"/>
                </a:solidFill>
              </a:rPr>
              <a:t>để</a:t>
            </a:r>
            <a:r>
              <a:rPr lang="en-US" sz="1600" dirty="0">
                <a:solidFill>
                  <a:schemeClr val="tx1"/>
                </a:solidFill>
              </a:rPr>
              <a:t> </a:t>
            </a:r>
            <a:r>
              <a:rPr lang="en-US" sz="1600" dirty="0" err="1">
                <a:solidFill>
                  <a:schemeClr val="tx1"/>
                </a:solidFill>
              </a:rPr>
              <a:t>đồng</a:t>
            </a:r>
            <a:r>
              <a:rPr lang="en-US" sz="1600" dirty="0">
                <a:solidFill>
                  <a:schemeClr val="tx1"/>
                </a:solidFill>
              </a:rPr>
              <a:t> </a:t>
            </a:r>
            <a:r>
              <a:rPr lang="en-US" sz="1600" dirty="0" err="1">
                <a:solidFill>
                  <a:schemeClr val="tx1"/>
                </a:solidFill>
              </a:rPr>
              <a:t>bộ</a:t>
            </a:r>
            <a:r>
              <a:rPr lang="en-US" sz="1600" dirty="0">
                <a:solidFill>
                  <a:schemeClr val="tx1"/>
                </a:solidFill>
              </a:rPr>
              <a:t> </a:t>
            </a:r>
            <a:r>
              <a:rPr lang="en-US" sz="1600" dirty="0" err="1">
                <a:solidFill>
                  <a:schemeClr val="tx1"/>
                </a:solidFill>
              </a:rPr>
              <a:t>dữ</a:t>
            </a:r>
            <a:r>
              <a:rPr lang="en-US" sz="1600" dirty="0">
                <a:solidFill>
                  <a:schemeClr val="tx1"/>
                </a:solidFill>
              </a:rPr>
              <a:t> </a:t>
            </a:r>
            <a:r>
              <a:rPr lang="en-US" sz="1600" dirty="0" err="1">
                <a:solidFill>
                  <a:schemeClr val="tx1"/>
                </a:solidFill>
              </a:rPr>
              <a:t>liệu</a:t>
            </a:r>
            <a:r>
              <a:rPr lang="en-US" sz="1600" dirty="0">
                <a:solidFill>
                  <a:schemeClr val="tx1"/>
                </a:solidFill>
              </a:rPr>
              <a:t> </a:t>
            </a:r>
            <a:r>
              <a:rPr lang="en-US" sz="1600" dirty="0" err="1">
                <a:solidFill>
                  <a:schemeClr val="tx1"/>
                </a:solidFill>
              </a:rPr>
              <a:t>và</a:t>
            </a:r>
            <a:r>
              <a:rPr lang="en-US" sz="1600" dirty="0">
                <a:solidFill>
                  <a:schemeClr val="tx1"/>
                </a:solidFill>
              </a:rPr>
              <a:t> </a:t>
            </a:r>
            <a:r>
              <a:rPr lang="en-US" sz="1600" dirty="0" err="1">
                <a:solidFill>
                  <a:schemeClr val="tx1"/>
                </a:solidFill>
              </a:rPr>
              <a:t>tự</a:t>
            </a:r>
            <a:r>
              <a:rPr lang="en-US" sz="1600" dirty="0">
                <a:solidFill>
                  <a:schemeClr val="tx1"/>
                </a:solidFill>
              </a:rPr>
              <a:t> </a:t>
            </a:r>
            <a:r>
              <a:rPr lang="en-US" sz="1600" dirty="0" err="1">
                <a:solidFill>
                  <a:schemeClr val="tx1"/>
                </a:solidFill>
              </a:rPr>
              <a:t>động</a:t>
            </a:r>
            <a:r>
              <a:rPr lang="en-US" sz="1600" dirty="0">
                <a:solidFill>
                  <a:schemeClr val="tx1"/>
                </a:solidFill>
              </a:rPr>
              <a:t> </a:t>
            </a:r>
            <a:r>
              <a:rPr lang="en-US" sz="1600" dirty="0" err="1">
                <a:solidFill>
                  <a:schemeClr val="tx1"/>
                </a:solidFill>
              </a:rPr>
              <a:t>hóa</a:t>
            </a:r>
            <a:r>
              <a:rPr lang="en-US" sz="1600" dirty="0">
                <a:solidFill>
                  <a:schemeClr val="tx1"/>
                </a:solidFill>
              </a:rPr>
              <a:t> </a:t>
            </a:r>
            <a:r>
              <a:rPr lang="en-US" sz="1600" dirty="0" err="1">
                <a:solidFill>
                  <a:schemeClr val="tx1"/>
                </a:solidFill>
              </a:rPr>
              <a:t>quy</a:t>
            </a:r>
            <a:r>
              <a:rPr lang="en-US" sz="1600" dirty="0">
                <a:solidFill>
                  <a:schemeClr val="tx1"/>
                </a:solidFill>
              </a:rPr>
              <a:t> </a:t>
            </a:r>
            <a:r>
              <a:rPr lang="en-US" sz="1600" dirty="0" err="1">
                <a:solidFill>
                  <a:schemeClr val="tx1"/>
                </a:solidFill>
              </a:rPr>
              <a:t>trình</a:t>
            </a:r>
            <a:r>
              <a:rPr lang="en-US" sz="1600" dirty="0">
                <a:solidFill>
                  <a:schemeClr val="tx1"/>
                </a:solidFill>
              </a:rPr>
              <a:t> </a:t>
            </a:r>
            <a:r>
              <a:rPr lang="en-US" sz="1600" dirty="0" err="1">
                <a:solidFill>
                  <a:schemeClr val="tx1"/>
                </a:solidFill>
              </a:rPr>
              <a:t>bán</a:t>
            </a:r>
            <a:r>
              <a:rPr lang="en-US" sz="1600" dirty="0">
                <a:solidFill>
                  <a:schemeClr val="tx1"/>
                </a:solidFill>
              </a:rPr>
              <a:t>–</a:t>
            </a:r>
            <a:r>
              <a:rPr lang="en-US" sz="1600" dirty="0" err="1">
                <a:solidFill>
                  <a:schemeClr val="tx1"/>
                </a:solidFill>
              </a:rPr>
              <a:t>mua</a:t>
            </a:r>
            <a:r>
              <a:rPr lang="en-US" sz="1600" dirty="0">
                <a:solidFill>
                  <a:schemeClr val="tx1"/>
                </a:solidFill>
              </a:rPr>
              <a:t>–</a:t>
            </a:r>
            <a:r>
              <a:rPr lang="en-US" sz="1600" dirty="0" err="1">
                <a:solidFill>
                  <a:schemeClr val="tx1"/>
                </a:solidFill>
              </a:rPr>
              <a:t>thanh</a:t>
            </a:r>
            <a:r>
              <a:rPr lang="en-US" sz="1600" dirty="0">
                <a:solidFill>
                  <a:schemeClr val="tx1"/>
                </a:solidFill>
              </a:rPr>
              <a:t> </a:t>
            </a:r>
            <a:r>
              <a:rPr lang="en-US" sz="1600" dirty="0" err="1">
                <a:solidFill>
                  <a:schemeClr val="tx1"/>
                </a:solidFill>
              </a:rPr>
              <a:t>toán</a:t>
            </a:r>
            <a:r>
              <a:rPr lang="en-US" sz="1600" dirty="0">
                <a:solidFill>
                  <a:schemeClr val="tx1"/>
                </a:solidFill>
              </a:rPr>
              <a:t>.</a:t>
            </a:r>
          </a:p>
        </p:txBody>
      </p:sp>
      <p:cxnSp>
        <p:nvCxnSpPr>
          <p:cNvPr id="14" name="Straight Arrow Connector 13"/>
          <p:cNvCxnSpPr>
            <a:stCxn id="10" idx="3"/>
            <a:endCxn id="11" idx="1"/>
          </p:cNvCxnSpPr>
          <p:nvPr/>
        </p:nvCxnSpPr>
        <p:spPr>
          <a:xfrm flipV="1">
            <a:off x="2648932" y="1497013"/>
            <a:ext cx="1646843" cy="161309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5" name="Straight Arrow Connector 14"/>
          <p:cNvCxnSpPr>
            <a:stCxn id="10" idx="3"/>
            <a:endCxn id="12" idx="1"/>
          </p:cNvCxnSpPr>
          <p:nvPr/>
        </p:nvCxnSpPr>
        <p:spPr>
          <a:xfrm flipV="1">
            <a:off x="2648932" y="2929534"/>
            <a:ext cx="1635413" cy="180569"/>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6" name="Straight Arrow Connector 15"/>
          <p:cNvCxnSpPr>
            <a:stCxn id="10" idx="3"/>
            <a:endCxn id="13" idx="1"/>
          </p:cNvCxnSpPr>
          <p:nvPr/>
        </p:nvCxnSpPr>
        <p:spPr>
          <a:xfrm>
            <a:off x="2648932" y="3110103"/>
            <a:ext cx="1635413" cy="133902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bldLst>
      <p:bldP spid="8" grpId="1"/>
      <p:bldP spid="10" grpId="1" animBg="1"/>
      <p:bldP spid="11" grpId="1" animBg="1"/>
      <p:bldP spid="12" grpId="1" animBg="1"/>
      <p:bldP spid="1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8" name="Title 7"/>
          <p:cNvSpPr>
            <a:spLocks noGrp="1"/>
          </p:cNvSpPr>
          <p:nvPr>
            <p:ph type="title"/>
            <p:custDataLst>
              <p:tags r:id="rId1"/>
            </p:custDataLst>
          </p:nvPr>
        </p:nvSpPr>
        <p:spPr>
          <a:xfrm>
            <a:off x="155" y="-110"/>
            <a:ext cx="3402000" cy="572700"/>
          </a:xfrm>
        </p:spPr>
        <p:txBody>
          <a:bodyPr/>
          <a:lstStyle/>
          <a:p>
            <a:r>
              <a:rPr lang="en-US">
                <a:latin typeface="+mj-lt"/>
                <a:cs typeface="+mj-lt"/>
              </a:rPr>
              <a:t>1. TỔNG QUAN</a:t>
            </a:r>
          </a:p>
        </p:txBody>
      </p:sp>
      <p:sp>
        <p:nvSpPr>
          <p:cNvPr id="19" name="Text Box 18"/>
          <p:cNvSpPr txBox="1"/>
          <p:nvPr/>
        </p:nvSpPr>
        <p:spPr>
          <a:xfrm>
            <a:off x="418169" y="3388815"/>
            <a:ext cx="1489075" cy="275590"/>
          </a:xfrm>
          <a:prstGeom prst="rect">
            <a:avLst/>
          </a:prstGeom>
          <a:noFill/>
        </p:spPr>
        <p:txBody>
          <a:bodyPr wrap="square" rtlCol="0">
            <a:spAutoFit/>
          </a:bodyPr>
          <a:lstStyle/>
          <a:p>
            <a:pPr algn="ctr"/>
            <a:r>
              <a:rPr lang="en-US" sz="1200" dirty="0" smtClean="0"/>
              <a:t>React Native</a:t>
            </a:r>
            <a:endParaRPr lang="en-US" sz="1200" dirty="0"/>
          </a:p>
        </p:txBody>
      </p:sp>
      <p:sp>
        <p:nvSpPr>
          <p:cNvPr id="20" name="Text Box 19"/>
          <p:cNvSpPr txBox="1"/>
          <p:nvPr/>
        </p:nvSpPr>
        <p:spPr>
          <a:xfrm>
            <a:off x="2319690" y="3343597"/>
            <a:ext cx="1489075" cy="335156"/>
          </a:xfrm>
          <a:prstGeom prst="rect">
            <a:avLst/>
          </a:prstGeom>
          <a:noFill/>
        </p:spPr>
        <p:txBody>
          <a:bodyPr wrap="square" rtlCol="0">
            <a:spAutoFit/>
          </a:bodyPr>
          <a:lstStyle/>
          <a:p>
            <a:pPr algn="ctr">
              <a:lnSpc>
                <a:spcPct val="150000"/>
              </a:lnSpc>
            </a:pPr>
            <a:r>
              <a:rPr lang="en-US" sz="1200" dirty="0" smtClean="0"/>
              <a:t>MongoDB</a:t>
            </a:r>
            <a:endParaRPr lang="en-US" sz="1200" dirty="0"/>
          </a:p>
        </p:txBody>
      </p:sp>
      <p:sp>
        <p:nvSpPr>
          <p:cNvPr id="21" name="Text Box 20"/>
          <p:cNvSpPr txBox="1"/>
          <p:nvPr/>
        </p:nvSpPr>
        <p:spPr>
          <a:xfrm>
            <a:off x="4221212" y="3375954"/>
            <a:ext cx="1704975" cy="275590"/>
          </a:xfrm>
          <a:prstGeom prst="rect">
            <a:avLst/>
          </a:prstGeom>
          <a:noFill/>
        </p:spPr>
        <p:txBody>
          <a:bodyPr wrap="square" rtlCol="0">
            <a:spAutoFit/>
          </a:bodyPr>
          <a:lstStyle/>
          <a:p>
            <a:pPr algn="ctr"/>
            <a:r>
              <a:rPr lang="en-US" sz="1200" dirty="0" err="1" smtClean="0"/>
              <a:t>NodeJS</a:t>
            </a:r>
            <a:endParaRPr lang="en-US" sz="1200" dirty="0"/>
          </a:p>
        </p:txBody>
      </p:sp>
      <p:sp>
        <p:nvSpPr>
          <p:cNvPr id="22" name="Text Box 21"/>
          <p:cNvSpPr txBox="1"/>
          <p:nvPr/>
        </p:nvSpPr>
        <p:spPr>
          <a:xfrm>
            <a:off x="6804658" y="3375954"/>
            <a:ext cx="1489075" cy="275590"/>
          </a:xfrm>
          <a:prstGeom prst="rect">
            <a:avLst/>
          </a:prstGeom>
          <a:noFill/>
        </p:spPr>
        <p:txBody>
          <a:bodyPr wrap="square" rtlCol="0">
            <a:spAutoFit/>
          </a:bodyPr>
          <a:lstStyle/>
          <a:p>
            <a:pPr algn="ctr"/>
            <a:r>
              <a:rPr lang="en-US" sz="1200" dirty="0" err="1"/>
              <a:t>Mô</a:t>
            </a:r>
            <a:r>
              <a:rPr lang="en-US" sz="1200" dirty="0"/>
              <a:t> </a:t>
            </a:r>
            <a:r>
              <a:rPr lang="en-US" sz="1200" dirty="0" err="1"/>
              <a:t>hình</a:t>
            </a:r>
            <a:r>
              <a:rPr lang="en-US" sz="1200" dirty="0"/>
              <a:t> MVC</a:t>
            </a:r>
          </a:p>
        </p:txBody>
      </p:sp>
      <p:pic>
        <p:nvPicPr>
          <p:cNvPr id="2" name="Picture 1" descr="C:\Users\ACER\Downloads\Gửi yêu cầu người dùng.pngGửi yêu cầu người dùng"/>
          <p:cNvPicPr>
            <a:picLocks noChangeAspect="1"/>
          </p:cNvPicPr>
          <p:nvPr/>
        </p:nvPicPr>
        <p:blipFill>
          <a:blip r:embed="rId4"/>
          <a:srcRect t="2905" b="2905"/>
          <a:stretch>
            <a:fillRect/>
          </a:stretch>
        </p:blipFill>
        <p:spPr>
          <a:xfrm>
            <a:off x="6279514" y="1322079"/>
            <a:ext cx="2539365" cy="2015907"/>
          </a:xfrm>
          <a:prstGeom prst="rect">
            <a:avLst/>
          </a:prstGeom>
          <a:noFill/>
          <a:ln>
            <a:noFill/>
          </a:ln>
        </p:spPr>
      </p:pic>
      <p:pic>
        <p:nvPicPr>
          <p:cNvPr id="1028" name="Picture 4" descr="React Native Logo Png Transparent Png Vhv Imag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501" y="1650167"/>
            <a:ext cx="1310413" cy="13597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stretch>
            <a:fillRect/>
          </a:stretch>
        </p:blipFill>
        <p:spPr>
          <a:xfrm>
            <a:off x="2259505" y="1601557"/>
            <a:ext cx="1515570" cy="1515570"/>
          </a:xfrm>
          <a:prstGeom prst="rect">
            <a:avLst/>
          </a:prstGeom>
        </p:spPr>
      </p:pic>
      <p:pic>
        <p:nvPicPr>
          <p:cNvPr id="1034" name="Picture 10" descr="Nodejs Logo 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flipH="1" flipV="1">
            <a:off x="4343309" y="1591229"/>
            <a:ext cx="1341755" cy="14776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bldLst>
      <p:bldP spid="19" grpId="1"/>
      <p:bldP spid="20" grpId="1"/>
      <p:bldP spid="21" grpId="1"/>
      <p:bldP spid="2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5"/>
        <p:cNvGrpSpPr/>
        <p:nvPr/>
      </p:nvGrpSpPr>
      <p:grpSpPr>
        <a:xfrm>
          <a:off x="0" y="0"/>
          <a:ext cx="0" cy="0"/>
          <a:chOff x="0" y="0"/>
          <a:chExt cx="0" cy="0"/>
        </a:xfrm>
      </p:grpSpPr>
      <p:grpSp>
        <p:nvGrpSpPr>
          <p:cNvPr id="1828" name="Google Shape;1828;p52"/>
          <p:cNvGrpSpPr/>
          <p:nvPr/>
        </p:nvGrpSpPr>
        <p:grpSpPr>
          <a:xfrm flipH="1">
            <a:off x="692095" y="3225975"/>
            <a:ext cx="949825" cy="657750"/>
            <a:chOff x="7368350" y="1061350"/>
            <a:chExt cx="949825" cy="657750"/>
          </a:xfrm>
        </p:grpSpPr>
        <p:sp>
          <p:nvSpPr>
            <p:cNvPr id="1829" name="Google Shape;1829;p52"/>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2"/>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2"/>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2"/>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33" name="Google Shape;1833;p52"/>
          <p:cNvPicPr preferRelativeResize="0"/>
          <p:nvPr/>
        </p:nvPicPr>
        <p:blipFill>
          <a:blip r:embed="rId4"/>
          <a:stretch>
            <a:fillRect/>
          </a:stretch>
        </p:blipFill>
        <p:spPr>
          <a:xfrm>
            <a:off x="2276937" y="2938450"/>
            <a:ext cx="1660152" cy="1456100"/>
          </a:xfrm>
          <a:prstGeom prst="rect">
            <a:avLst/>
          </a:prstGeom>
          <a:noFill/>
          <a:ln>
            <a:noFill/>
          </a:ln>
        </p:spPr>
      </p:pic>
      <p:pic>
        <p:nvPicPr>
          <p:cNvPr id="1834" name="Google Shape;1834;p52"/>
          <p:cNvPicPr preferRelativeResize="0"/>
          <p:nvPr/>
        </p:nvPicPr>
        <p:blipFill>
          <a:blip r:embed="rId5"/>
          <a:stretch>
            <a:fillRect/>
          </a:stretch>
        </p:blipFill>
        <p:spPr>
          <a:xfrm rot="10800000" flipH="1">
            <a:off x="692112" y="663600"/>
            <a:ext cx="2369002" cy="2077799"/>
          </a:xfrm>
          <a:prstGeom prst="rect">
            <a:avLst/>
          </a:prstGeom>
          <a:noFill/>
          <a:ln>
            <a:noFill/>
          </a:ln>
        </p:spPr>
      </p:pic>
      <p:grpSp>
        <p:nvGrpSpPr>
          <p:cNvPr id="1835" name="Google Shape;1835;p52"/>
          <p:cNvGrpSpPr/>
          <p:nvPr/>
        </p:nvGrpSpPr>
        <p:grpSpPr>
          <a:xfrm>
            <a:off x="4403363" y="178825"/>
            <a:ext cx="1243875" cy="1001841"/>
            <a:chOff x="6198500" y="1668659"/>
            <a:chExt cx="1243875" cy="1001841"/>
          </a:xfrm>
        </p:grpSpPr>
        <p:sp>
          <p:nvSpPr>
            <p:cNvPr id="1836" name="Google Shape;1836;p52"/>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2"/>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2"/>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2"/>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2"/>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2"/>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2" name="Google Shape;1842;p52"/>
          <p:cNvSpPr/>
          <p:nvPr/>
        </p:nvSpPr>
        <p:spPr>
          <a:xfrm flipH="1">
            <a:off x="4922208" y="4433300"/>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2"/>
          <p:cNvSpPr/>
          <p:nvPr/>
        </p:nvSpPr>
        <p:spPr>
          <a:xfrm>
            <a:off x="3154013" y="893507"/>
            <a:ext cx="492502" cy="434991"/>
          </a:xfrm>
          <a:custGeom>
            <a:avLst/>
            <a:gdLst/>
            <a:ahLst/>
            <a:cxnLst/>
            <a:rect l="l" t="t" r="r" b="b"/>
            <a:pathLst>
              <a:path w="33441" h="29536" extrusionOk="0">
                <a:moveTo>
                  <a:pt x="9933" y="1"/>
                </a:moveTo>
                <a:cubicBezTo>
                  <a:pt x="8859" y="1"/>
                  <a:pt x="7865" y="575"/>
                  <a:pt x="7326" y="1507"/>
                </a:cubicBezTo>
                <a:lnTo>
                  <a:pt x="539" y="13263"/>
                </a:lnTo>
                <a:cubicBezTo>
                  <a:pt x="1" y="14194"/>
                  <a:pt x="1" y="15342"/>
                  <a:pt x="539" y="16273"/>
                </a:cubicBezTo>
                <a:lnTo>
                  <a:pt x="7326" y="28029"/>
                </a:lnTo>
                <a:cubicBezTo>
                  <a:pt x="7865" y="28961"/>
                  <a:pt x="8859" y="29535"/>
                  <a:pt x="9933" y="29535"/>
                </a:cubicBezTo>
                <a:lnTo>
                  <a:pt x="23508" y="29535"/>
                </a:lnTo>
                <a:cubicBezTo>
                  <a:pt x="24584" y="29535"/>
                  <a:pt x="25577" y="28961"/>
                  <a:pt x="26115" y="28029"/>
                </a:cubicBezTo>
                <a:lnTo>
                  <a:pt x="32903" y="16273"/>
                </a:lnTo>
                <a:cubicBezTo>
                  <a:pt x="33441" y="15342"/>
                  <a:pt x="33441" y="14195"/>
                  <a:pt x="32903" y="13263"/>
                </a:cubicBezTo>
                <a:lnTo>
                  <a:pt x="26115" y="1507"/>
                </a:lnTo>
                <a:cubicBezTo>
                  <a:pt x="25577" y="575"/>
                  <a:pt x="24584" y="1"/>
                  <a:pt x="23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3"/>
          <p:cNvSpPr txBox="1">
            <a:spLocks noGrp="1"/>
          </p:cNvSpPr>
          <p:nvPr>
            <p:ph type="title"/>
            <p:custDataLst>
              <p:tags r:id="rId1"/>
            </p:custDataLst>
          </p:nvPr>
        </p:nvSpPr>
        <p:spPr>
          <a:xfrm>
            <a:off x="4384675" y="636905"/>
            <a:ext cx="4759960" cy="363601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altLang="en-GB" sz="4400" b="1" dirty="0">
                <a:latin typeface="+mj-lt"/>
                <a:cs typeface="+mj-lt"/>
              </a:rPr>
              <a:t>2.</a:t>
            </a:r>
            <a:br>
              <a:rPr lang="en-US" altLang="en-GB" sz="4400" b="1" dirty="0">
                <a:latin typeface="+mj-lt"/>
                <a:cs typeface="+mj-lt"/>
              </a:rPr>
            </a:br>
            <a:r>
              <a:rPr lang="en-US" altLang="en-GB" sz="4400" b="1" dirty="0">
                <a:latin typeface="+mj-lt"/>
                <a:cs typeface="+mj-lt"/>
              </a:rPr>
              <a:t>THỰC HIỆN HÓA NGHIÊN CỨU</a:t>
            </a:r>
          </a:p>
        </p:txBody>
      </p:sp>
      <p:sp>
        <p:nvSpPr>
          <p:cNvPr id="2" name="Picture Placeholder 1"/>
          <p:cNvSpPr>
            <a:spLocks noGrp="1"/>
          </p:cNvSpPr>
          <p:nvPr>
            <p:ph type="pic" idx="2"/>
          </p:nvPr>
        </p:nvSpPr>
        <p:spPr/>
      </p:sp>
    </p:spTree>
  </p:cSld>
  <p:clrMapOvr>
    <a:masterClrMapping/>
  </p:clrMapOvr>
  <p:timing>
    <p:tnLst>
      <p:par>
        <p:cTn id="1" dur="indefinite" restart="never" nodeType="tmRoot"/>
      </p:par>
    </p:tnLst>
    <p:bldLst>
      <p:bldP spid="33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sp>
        <p:nvSpPr>
          <p:cNvPr id="12" name="Title 11"/>
          <p:cNvSpPr>
            <a:spLocks noGrp="1"/>
          </p:cNvSpPr>
          <p:nvPr>
            <p:ph type="title"/>
            <p:custDataLst>
              <p:tags r:id="rId1"/>
            </p:custDataLst>
          </p:nvPr>
        </p:nvSpPr>
        <p:spPr>
          <a:xfrm>
            <a:off x="0" y="0"/>
            <a:ext cx="9144635" cy="572770"/>
          </a:xfrm>
        </p:spPr>
        <p:txBody>
          <a:bodyPr/>
          <a:lstStyle/>
          <a:p>
            <a:r>
              <a:rPr lang="en-US" sz="3000">
                <a:latin typeface="+mj-lt"/>
                <a:cs typeface="+mj-lt"/>
              </a:rPr>
              <a:t>2. THỰC HIỆN HÓA NGHIÊN CỨU</a:t>
            </a:r>
          </a:p>
        </p:txBody>
      </p:sp>
      <p:sp>
        <p:nvSpPr>
          <p:cNvPr id="13" name="Title 2"/>
          <p:cNvSpPr/>
          <p:nvPr>
            <p:custDataLst>
              <p:tags r:id="rId2"/>
            </p:custDataLst>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2.1. MÔ HÌNH XỬ LÝ</a:t>
            </a:r>
          </a:p>
        </p:txBody>
      </p:sp>
      <p:sp>
        <p:nvSpPr>
          <p:cNvPr id="14" name="Text Box 13"/>
          <p:cNvSpPr txBox="1"/>
          <p:nvPr>
            <p:custDataLst>
              <p:tags r:id="rId3"/>
            </p:custDataLst>
          </p:nvPr>
        </p:nvSpPr>
        <p:spPr>
          <a:xfrm>
            <a:off x="72300" y="952444"/>
            <a:ext cx="3980933" cy="456504"/>
          </a:xfrm>
          <a:prstGeom prst="rect">
            <a:avLst/>
          </a:prstGeom>
          <a:noFill/>
          <a:ln w="9525">
            <a:noFill/>
          </a:ln>
        </p:spPr>
        <p:txBody>
          <a:bodyPr wrap="square">
            <a:noAutofit/>
          </a:bodyPr>
          <a:lstStyle/>
          <a:p>
            <a:pPr marL="0" indent="457200">
              <a:lnSpc>
                <a:spcPct val="150000"/>
              </a:lnSpc>
            </a:pPr>
            <a:r>
              <a:rPr lang="en-US" sz="1600" b="1" dirty="0" err="1">
                <a:latin typeface="+mj-lt"/>
                <a:ea typeface="SimSun" panose="02010600030101010101" pitchFamily="2" charset="-122"/>
                <a:cs typeface="+mj-lt"/>
                <a:sym typeface="+mn-ea"/>
              </a:rPr>
              <a:t>Ứng</a:t>
            </a:r>
            <a:r>
              <a:rPr lang="en-US" sz="1600" b="1" dirty="0">
                <a:latin typeface="+mj-lt"/>
                <a:ea typeface="SimSun" panose="02010600030101010101" pitchFamily="2" charset="-122"/>
                <a:cs typeface="+mj-lt"/>
                <a:sym typeface="+mn-ea"/>
              </a:rPr>
              <a:t> </a:t>
            </a:r>
            <a:r>
              <a:rPr lang="en-US" sz="1600" b="1" dirty="0" err="1">
                <a:latin typeface="+mj-lt"/>
                <a:ea typeface="SimSun" panose="02010600030101010101" pitchFamily="2" charset="-122"/>
                <a:cs typeface="+mj-lt"/>
                <a:sym typeface="+mn-ea"/>
              </a:rPr>
              <a:t>dụng</a:t>
            </a:r>
            <a:r>
              <a:rPr lang="en-US" sz="1600" b="1" dirty="0">
                <a:latin typeface="+mj-lt"/>
                <a:ea typeface="SimSun" panose="02010600030101010101" pitchFamily="2" charset="-122"/>
                <a:cs typeface="+mj-lt"/>
                <a:sym typeface="+mn-ea"/>
              </a:rPr>
              <a:t> </a:t>
            </a:r>
            <a:r>
              <a:rPr lang="en-US" sz="1600" b="1" dirty="0" err="1">
                <a:latin typeface="+mj-lt"/>
                <a:ea typeface="SimSun" panose="02010600030101010101" pitchFamily="2" charset="-122"/>
                <a:cs typeface="+mj-lt"/>
                <a:sym typeface="+mn-ea"/>
              </a:rPr>
              <a:t>cho</a:t>
            </a:r>
            <a:r>
              <a:rPr lang="en-US" sz="1600" b="1" dirty="0">
                <a:latin typeface="+mj-lt"/>
                <a:ea typeface="SimSun" panose="02010600030101010101" pitchFamily="2" charset="-122"/>
                <a:cs typeface="+mj-lt"/>
                <a:sym typeface="+mn-ea"/>
              </a:rPr>
              <a:t> </a:t>
            </a:r>
            <a:r>
              <a:rPr lang="en-US" sz="1600" b="1" dirty="0" err="1">
                <a:latin typeface="+mj-lt"/>
                <a:ea typeface="SimSun" panose="02010600030101010101" pitchFamily="2" charset="-122"/>
                <a:cs typeface="+mj-lt"/>
                <a:sym typeface="+mn-ea"/>
              </a:rPr>
              <a:t>phép</a:t>
            </a:r>
            <a:r>
              <a:rPr lang="en-US" sz="1600" b="1" dirty="0">
                <a:latin typeface="+mj-lt"/>
                <a:ea typeface="SimSun" panose="02010600030101010101" pitchFamily="2" charset="-122"/>
                <a:cs typeface="+mj-lt"/>
                <a:sym typeface="+mn-ea"/>
              </a:rPr>
              <a:t> </a:t>
            </a:r>
            <a:r>
              <a:rPr lang="en-US" sz="1600" b="1" dirty="0" err="1">
                <a:latin typeface="+mj-lt"/>
                <a:ea typeface="SimSun" panose="02010600030101010101" pitchFamily="2" charset="-122"/>
                <a:cs typeface="+mj-lt"/>
                <a:sym typeface="+mn-ea"/>
              </a:rPr>
              <a:t>người</a:t>
            </a:r>
            <a:r>
              <a:rPr lang="en-US" sz="1600" b="1" dirty="0">
                <a:latin typeface="+mj-lt"/>
                <a:ea typeface="SimSun" panose="02010600030101010101" pitchFamily="2" charset="-122"/>
                <a:cs typeface="+mj-lt"/>
                <a:sym typeface="+mn-ea"/>
              </a:rPr>
              <a:t> </a:t>
            </a:r>
            <a:r>
              <a:rPr lang="en-US" sz="1600" b="1" dirty="0" err="1">
                <a:latin typeface="+mj-lt"/>
                <a:ea typeface="SimSun" panose="02010600030101010101" pitchFamily="2" charset="-122"/>
                <a:cs typeface="+mj-lt"/>
                <a:sym typeface="+mn-ea"/>
              </a:rPr>
              <a:t>dùng</a:t>
            </a:r>
            <a:endParaRPr lang="en-US" sz="1600" b="1" dirty="0">
              <a:latin typeface="+mj-lt"/>
              <a:ea typeface="SimSun" panose="02010600030101010101" pitchFamily="2" charset="-122"/>
              <a:cs typeface="+mj-lt"/>
              <a:sym typeface="+mn-ea"/>
            </a:endParaRPr>
          </a:p>
        </p:txBody>
      </p:sp>
      <p:pic>
        <p:nvPicPr>
          <p:cNvPr id="1026" name="Picture 2" descr="usecase_us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368" y="1405955"/>
            <a:ext cx="3046799" cy="3110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109612" y="914707"/>
            <a:ext cx="3257687" cy="461665"/>
          </a:xfrm>
          <a:prstGeom prst="rect">
            <a:avLst/>
          </a:prstGeom>
        </p:spPr>
        <p:txBody>
          <a:bodyPr wrap="square">
            <a:spAutoFit/>
          </a:bodyPr>
          <a:lstStyle/>
          <a:p>
            <a:pPr marL="0" indent="457200">
              <a:lnSpc>
                <a:spcPct val="150000"/>
              </a:lnSpc>
            </a:pPr>
            <a:r>
              <a:rPr lang="en-US" sz="1600" b="1" dirty="0" err="1">
                <a:ea typeface="SimSun" panose="02010600030101010101" pitchFamily="2" charset="-122"/>
                <a:cs typeface="+mj-lt"/>
                <a:sym typeface="+mn-ea"/>
              </a:rPr>
              <a:t>Ứng</a:t>
            </a:r>
            <a:r>
              <a:rPr lang="en-US" sz="1600" b="1" dirty="0">
                <a:ea typeface="SimSun" panose="02010600030101010101" pitchFamily="2" charset="-122"/>
                <a:cs typeface="+mj-lt"/>
                <a:sym typeface="+mn-ea"/>
              </a:rPr>
              <a:t> </a:t>
            </a:r>
            <a:r>
              <a:rPr lang="en-US" sz="1600" b="1" dirty="0" err="1">
                <a:ea typeface="SimSun" panose="02010600030101010101" pitchFamily="2" charset="-122"/>
                <a:cs typeface="+mj-lt"/>
                <a:sym typeface="+mn-ea"/>
              </a:rPr>
              <a:t>dụng</a:t>
            </a:r>
            <a:r>
              <a:rPr lang="en-US" sz="1600" b="1" dirty="0">
                <a:ea typeface="SimSun" panose="02010600030101010101" pitchFamily="2" charset="-122"/>
                <a:cs typeface="+mj-lt"/>
                <a:sym typeface="+mn-ea"/>
              </a:rPr>
              <a:t> </a:t>
            </a:r>
            <a:r>
              <a:rPr lang="en-US" sz="1600" b="1" dirty="0" err="1">
                <a:ea typeface="SimSun" panose="02010600030101010101" pitchFamily="2" charset="-122"/>
                <a:cs typeface="+mj-lt"/>
                <a:sym typeface="+mn-ea"/>
              </a:rPr>
              <a:t>cho</a:t>
            </a:r>
            <a:r>
              <a:rPr lang="en-US" sz="1600" b="1" dirty="0">
                <a:ea typeface="SimSun" panose="02010600030101010101" pitchFamily="2" charset="-122"/>
                <a:cs typeface="+mj-lt"/>
                <a:sym typeface="+mn-ea"/>
              </a:rPr>
              <a:t> </a:t>
            </a:r>
            <a:r>
              <a:rPr lang="en-US" sz="1600" b="1" dirty="0" err="1">
                <a:ea typeface="SimSun" panose="02010600030101010101" pitchFamily="2" charset="-122"/>
                <a:cs typeface="+mj-lt"/>
                <a:sym typeface="+mn-ea"/>
              </a:rPr>
              <a:t>phép</a:t>
            </a:r>
            <a:r>
              <a:rPr lang="en-US" sz="1600" b="1" dirty="0">
                <a:ea typeface="SimSun" panose="02010600030101010101" pitchFamily="2" charset="-122"/>
                <a:cs typeface="+mj-lt"/>
                <a:sym typeface="+mn-ea"/>
              </a:rPr>
              <a:t> </a:t>
            </a:r>
            <a:r>
              <a:rPr lang="en-US" sz="1600" b="1" dirty="0" smtClean="0">
                <a:ea typeface="SimSun" panose="02010600030101010101" pitchFamily="2" charset="-122"/>
                <a:cs typeface="+mj-lt"/>
                <a:sym typeface="+mn-ea"/>
              </a:rPr>
              <a:t>Admin</a:t>
            </a:r>
            <a:endParaRPr lang="en-US" sz="1600" b="1" dirty="0">
              <a:ea typeface="SimSun" panose="02010600030101010101" pitchFamily="2" charset="-122"/>
              <a:cs typeface="+mj-lt"/>
              <a:sym typeface="+mn-ea"/>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40772" y="1487477"/>
            <a:ext cx="3118576" cy="2793564"/>
          </a:xfrm>
          <a:prstGeom prst="rect">
            <a:avLst/>
          </a:prstGeom>
        </p:spPr>
      </p:pic>
    </p:spTree>
  </p:cSld>
  <p:clrMapOvr>
    <a:masterClrMapping/>
  </p:clrMapOvr>
  <p:timing>
    <p:tnLst>
      <p:par>
        <p:cTn id="1" dur="indefinite" restart="never" nodeType="tmRoot"/>
      </p:par>
    </p:tnLst>
    <p:bldLst>
      <p:bldP spid="12" grpId="1"/>
      <p:bldP spid="13" grpId="1"/>
      <p:bldP spid="1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sp>
        <p:nvSpPr>
          <p:cNvPr id="12" name="Title 11"/>
          <p:cNvSpPr>
            <a:spLocks noGrp="1"/>
          </p:cNvSpPr>
          <p:nvPr>
            <p:ph type="title"/>
            <p:custDataLst>
              <p:tags r:id="rId1"/>
            </p:custDataLst>
          </p:nvPr>
        </p:nvSpPr>
        <p:spPr>
          <a:xfrm>
            <a:off x="0" y="0"/>
            <a:ext cx="9144635" cy="572770"/>
          </a:xfrm>
        </p:spPr>
        <p:txBody>
          <a:bodyPr/>
          <a:lstStyle/>
          <a:p>
            <a:r>
              <a:rPr lang="en-US" sz="3000">
                <a:latin typeface="+mj-lt"/>
                <a:cs typeface="+mj-lt"/>
              </a:rPr>
              <a:t>2. THỰC HIỆN HÓA NGHIÊN CỨU</a:t>
            </a:r>
          </a:p>
        </p:txBody>
      </p:sp>
      <p:sp>
        <p:nvSpPr>
          <p:cNvPr id="13" name="Title 2"/>
          <p:cNvSpPr/>
          <p:nvPr>
            <p:custDataLst>
              <p:tags r:id="rId2"/>
            </p:custDataLst>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2.2. CẤU TRÚC DỮ LIỆU</a:t>
            </a:r>
          </a:p>
        </p:txBody>
      </p:sp>
      <p:graphicFrame>
        <p:nvGraphicFramePr>
          <p:cNvPr id="6" name="Table 5"/>
          <p:cNvGraphicFramePr>
            <a:graphicFrameLocks noGrp="1"/>
          </p:cNvGraphicFramePr>
          <p:nvPr>
            <p:extLst>
              <p:ext uri="{D42A27DB-BD31-4B8C-83A1-F6EECF244321}">
                <p14:modId xmlns:p14="http://schemas.microsoft.com/office/powerpoint/2010/main" val="1896406110"/>
              </p:ext>
            </p:extLst>
          </p:nvPr>
        </p:nvGraphicFramePr>
        <p:xfrm>
          <a:off x="967389" y="1146931"/>
          <a:ext cx="7209222" cy="3702642"/>
        </p:xfrm>
        <a:graphic>
          <a:graphicData uri="http://schemas.openxmlformats.org/drawingml/2006/table">
            <a:tbl>
              <a:tblPr/>
              <a:tblGrid>
                <a:gridCol w="2403074">
                  <a:extLst>
                    <a:ext uri="{9D8B030D-6E8A-4147-A177-3AD203B41FA5}">
                      <a16:colId xmlns:a16="http://schemas.microsoft.com/office/drawing/2014/main" val="1557332328"/>
                    </a:ext>
                  </a:extLst>
                </a:gridCol>
                <a:gridCol w="2403074">
                  <a:extLst>
                    <a:ext uri="{9D8B030D-6E8A-4147-A177-3AD203B41FA5}">
                      <a16:colId xmlns:a16="http://schemas.microsoft.com/office/drawing/2014/main" val="871206412"/>
                    </a:ext>
                  </a:extLst>
                </a:gridCol>
                <a:gridCol w="2403074">
                  <a:extLst>
                    <a:ext uri="{9D8B030D-6E8A-4147-A177-3AD203B41FA5}">
                      <a16:colId xmlns:a16="http://schemas.microsoft.com/office/drawing/2014/main" val="3142770558"/>
                    </a:ext>
                  </a:extLst>
                </a:gridCol>
              </a:tblGrid>
              <a:tr h="284692">
                <a:tc>
                  <a:txBody>
                    <a:bodyPr/>
                    <a:lstStyle/>
                    <a:p>
                      <a:pPr algn="ctr"/>
                      <a:r>
                        <a:rPr lang="en-US" sz="1300" b="1" dirty="0"/>
                        <a:t>Users</a:t>
                      </a:r>
                      <a:endParaRPr lang="en-US" sz="1300" dirty="0"/>
                    </a:p>
                  </a:txBody>
                  <a:tcPr marL="85407" marR="85407" marT="42704" marB="42704" anchor="ctr">
                    <a:lnL>
                      <a:noFill/>
                    </a:lnL>
                    <a:lnR>
                      <a:noFill/>
                    </a:lnR>
                    <a:lnT>
                      <a:noFill/>
                    </a:lnT>
                    <a:lnB>
                      <a:noFill/>
                    </a:lnB>
                  </a:tcPr>
                </a:tc>
                <a:tc>
                  <a:txBody>
                    <a:bodyPr/>
                    <a:lstStyle/>
                    <a:p>
                      <a:pPr algn="ctr"/>
                      <a:r>
                        <a:rPr lang="en-US" sz="1300" b="1" dirty="0"/>
                        <a:t>Products</a:t>
                      </a:r>
                      <a:endParaRPr lang="en-US" sz="1300" dirty="0"/>
                    </a:p>
                  </a:txBody>
                  <a:tcPr marL="85407" marR="85407" marT="42704" marB="42704" anchor="ctr">
                    <a:lnL>
                      <a:noFill/>
                    </a:lnL>
                    <a:lnR>
                      <a:noFill/>
                    </a:lnR>
                    <a:lnT>
                      <a:noFill/>
                    </a:lnT>
                    <a:lnB>
                      <a:noFill/>
                    </a:lnB>
                  </a:tcPr>
                </a:tc>
                <a:tc>
                  <a:txBody>
                    <a:bodyPr/>
                    <a:lstStyle/>
                    <a:p>
                      <a:pPr algn="ctr"/>
                      <a:r>
                        <a:rPr lang="en-US" sz="1300" b="1" dirty="0"/>
                        <a:t>Orders</a:t>
                      </a:r>
                      <a:endParaRPr lang="en-US" sz="1300" dirty="0"/>
                    </a:p>
                  </a:txBody>
                  <a:tcPr marL="85407" marR="85407" marT="42704" marB="42704" anchor="ctr">
                    <a:lnL>
                      <a:noFill/>
                    </a:lnL>
                    <a:lnR>
                      <a:noFill/>
                    </a:lnR>
                    <a:lnT>
                      <a:noFill/>
                    </a:lnT>
                    <a:lnB>
                      <a:noFill/>
                    </a:lnB>
                  </a:tcPr>
                </a:tc>
                <a:extLst>
                  <a:ext uri="{0D108BD9-81ED-4DB2-BD59-A6C34878D82A}">
                    <a16:rowId xmlns:a16="http://schemas.microsoft.com/office/drawing/2014/main" val="3549700071"/>
                  </a:ext>
                </a:extLst>
              </a:tr>
              <a:tr h="284692">
                <a:tc>
                  <a:txBody>
                    <a:bodyPr/>
                    <a:lstStyle/>
                    <a:p>
                      <a:pPr algn="ctr"/>
                      <a:r>
                        <a:rPr lang="en-US" sz="1300"/>
                        <a:t>user_id</a:t>
                      </a:r>
                    </a:p>
                  </a:txBody>
                  <a:tcPr marL="85407" marR="85407" marT="42704" marB="42704" anchor="ctr">
                    <a:lnL>
                      <a:noFill/>
                    </a:lnL>
                    <a:lnR>
                      <a:noFill/>
                    </a:lnR>
                    <a:lnT>
                      <a:noFill/>
                    </a:lnT>
                    <a:lnB>
                      <a:noFill/>
                    </a:lnB>
                  </a:tcPr>
                </a:tc>
                <a:tc>
                  <a:txBody>
                    <a:bodyPr/>
                    <a:lstStyle/>
                    <a:p>
                      <a:pPr algn="ctr"/>
                      <a:r>
                        <a:rPr lang="en-US" sz="1300"/>
                        <a:t>product_id</a:t>
                      </a:r>
                    </a:p>
                  </a:txBody>
                  <a:tcPr marL="85407" marR="85407" marT="42704" marB="42704" anchor="ctr">
                    <a:lnL>
                      <a:noFill/>
                    </a:lnL>
                    <a:lnR>
                      <a:noFill/>
                    </a:lnR>
                    <a:lnT>
                      <a:noFill/>
                    </a:lnT>
                    <a:lnB>
                      <a:noFill/>
                    </a:lnB>
                  </a:tcPr>
                </a:tc>
                <a:tc>
                  <a:txBody>
                    <a:bodyPr/>
                    <a:lstStyle/>
                    <a:p>
                      <a:pPr algn="ctr"/>
                      <a:r>
                        <a:rPr lang="en-US" sz="1300" dirty="0" err="1"/>
                        <a:t>order_id</a:t>
                      </a:r>
                      <a:endParaRPr lang="en-US" sz="1300" dirty="0"/>
                    </a:p>
                  </a:txBody>
                  <a:tcPr marL="85407" marR="85407" marT="42704" marB="42704" anchor="ctr">
                    <a:lnL>
                      <a:noFill/>
                    </a:lnL>
                    <a:lnR>
                      <a:noFill/>
                    </a:lnR>
                    <a:lnT>
                      <a:noFill/>
                    </a:lnT>
                    <a:lnB>
                      <a:noFill/>
                    </a:lnB>
                  </a:tcPr>
                </a:tc>
                <a:extLst>
                  <a:ext uri="{0D108BD9-81ED-4DB2-BD59-A6C34878D82A}">
                    <a16:rowId xmlns:a16="http://schemas.microsoft.com/office/drawing/2014/main" val="4208911467"/>
                  </a:ext>
                </a:extLst>
              </a:tr>
              <a:tr h="284692">
                <a:tc>
                  <a:txBody>
                    <a:bodyPr/>
                    <a:lstStyle/>
                    <a:p>
                      <a:pPr algn="ctr"/>
                      <a:r>
                        <a:rPr lang="en-US" sz="1300"/>
                        <a:t>name</a:t>
                      </a:r>
                    </a:p>
                  </a:txBody>
                  <a:tcPr marL="85407" marR="85407" marT="42704" marB="42704" anchor="ctr">
                    <a:lnL>
                      <a:noFill/>
                    </a:lnL>
                    <a:lnR>
                      <a:noFill/>
                    </a:lnR>
                    <a:lnT>
                      <a:noFill/>
                    </a:lnT>
                    <a:lnB>
                      <a:noFill/>
                    </a:lnB>
                  </a:tcPr>
                </a:tc>
                <a:tc>
                  <a:txBody>
                    <a:bodyPr/>
                    <a:lstStyle/>
                    <a:p>
                      <a:pPr algn="ctr"/>
                      <a:r>
                        <a:rPr lang="en-US" sz="1300" dirty="0"/>
                        <a:t>name</a:t>
                      </a:r>
                    </a:p>
                  </a:txBody>
                  <a:tcPr marL="85407" marR="85407" marT="42704" marB="42704" anchor="ctr">
                    <a:lnL>
                      <a:noFill/>
                    </a:lnL>
                    <a:lnR>
                      <a:noFill/>
                    </a:lnR>
                    <a:lnT>
                      <a:noFill/>
                    </a:lnT>
                    <a:lnB>
                      <a:noFill/>
                    </a:lnB>
                  </a:tcPr>
                </a:tc>
                <a:tc>
                  <a:txBody>
                    <a:bodyPr/>
                    <a:lstStyle/>
                    <a:p>
                      <a:pPr algn="ctr"/>
                      <a:r>
                        <a:rPr lang="en-US" sz="1300" dirty="0" err="1"/>
                        <a:t>userId</a:t>
                      </a:r>
                      <a:endParaRPr lang="en-US" sz="1300" dirty="0"/>
                    </a:p>
                  </a:txBody>
                  <a:tcPr marL="85407" marR="85407" marT="42704" marB="42704" anchor="ctr">
                    <a:lnL>
                      <a:noFill/>
                    </a:lnL>
                    <a:lnR>
                      <a:noFill/>
                    </a:lnR>
                    <a:lnT>
                      <a:noFill/>
                    </a:lnT>
                    <a:lnB>
                      <a:noFill/>
                    </a:lnB>
                  </a:tcPr>
                </a:tc>
                <a:extLst>
                  <a:ext uri="{0D108BD9-81ED-4DB2-BD59-A6C34878D82A}">
                    <a16:rowId xmlns:a16="http://schemas.microsoft.com/office/drawing/2014/main" val="2437720820"/>
                  </a:ext>
                </a:extLst>
              </a:tr>
              <a:tr h="284692">
                <a:tc>
                  <a:txBody>
                    <a:bodyPr/>
                    <a:lstStyle/>
                    <a:p>
                      <a:pPr algn="ctr"/>
                      <a:r>
                        <a:rPr lang="en-US" sz="1300"/>
                        <a:t>email</a:t>
                      </a:r>
                    </a:p>
                  </a:txBody>
                  <a:tcPr marL="85407" marR="85407" marT="42704" marB="42704" anchor="ctr">
                    <a:lnL>
                      <a:noFill/>
                    </a:lnL>
                    <a:lnR>
                      <a:noFill/>
                    </a:lnR>
                    <a:lnT>
                      <a:noFill/>
                    </a:lnT>
                    <a:lnB>
                      <a:noFill/>
                    </a:lnB>
                  </a:tcPr>
                </a:tc>
                <a:tc>
                  <a:txBody>
                    <a:bodyPr/>
                    <a:lstStyle/>
                    <a:p>
                      <a:pPr algn="ctr"/>
                      <a:r>
                        <a:rPr lang="en-US" sz="1300" dirty="0"/>
                        <a:t>description</a:t>
                      </a:r>
                    </a:p>
                  </a:txBody>
                  <a:tcPr marL="85407" marR="85407" marT="42704" marB="42704" anchor="ctr">
                    <a:lnL>
                      <a:noFill/>
                    </a:lnL>
                    <a:lnR>
                      <a:noFill/>
                    </a:lnR>
                    <a:lnT>
                      <a:noFill/>
                    </a:lnT>
                    <a:lnB>
                      <a:noFill/>
                    </a:lnB>
                  </a:tcPr>
                </a:tc>
                <a:tc>
                  <a:txBody>
                    <a:bodyPr/>
                    <a:lstStyle/>
                    <a:p>
                      <a:pPr algn="ctr"/>
                      <a:r>
                        <a:rPr lang="en-US" sz="1300" dirty="0"/>
                        <a:t>items</a:t>
                      </a:r>
                    </a:p>
                  </a:txBody>
                  <a:tcPr marL="85407" marR="85407" marT="42704" marB="42704" anchor="ctr">
                    <a:lnL>
                      <a:noFill/>
                    </a:lnL>
                    <a:lnR>
                      <a:noFill/>
                    </a:lnR>
                    <a:lnT>
                      <a:noFill/>
                    </a:lnT>
                    <a:lnB>
                      <a:noFill/>
                    </a:lnB>
                  </a:tcPr>
                </a:tc>
                <a:extLst>
                  <a:ext uri="{0D108BD9-81ED-4DB2-BD59-A6C34878D82A}">
                    <a16:rowId xmlns:a16="http://schemas.microsoft.com/office/drawing/2014/main" val="2637186659"/>
                  </a:ext>
                </a:extLst>
              </a:tr>
              <a:tr h="284692">
                <a:tc>
                  <a:txBody>
                    <a:bodyPr/>
                    <a:lstStyle/>
                    <a:p>
                      <a:pPr algn="ctr"/>
                      <a:r>
                        <a:rPr lang="en-US" sz="1300"/>
                        <a:t>password</a:t>
                      </a:r>
                    </a:p>
                  </a:txBody>
                  <a:tcPr marL="85407" marR="85407" marT="42704" marB="42704" anchor="ctr">
                    <a:lnL>
                      <a:noFill/>
                    </a:lnL>
                    <a:lnR>
                      <a:noFill/>
                    </a:lnR>
                    <a:lnT>
                      <a:noFill/>
                    </a:lnT>
                    <a:lnB>
                      <a:noFill/>
                    </a:lnB>
                  </a:tcPr>
                </a:tc>
                <a:tc>
                  <a:txBody>
                    <a:bodyPr/>
                    <a:lstStyle/>
                    <a:p>
                      <a:pPr algn="ctr"/>
                      <a:r>
                        <a:rPr lang="en-US" sz="1300"/>
                        <a:t>thongTin</a:t>
                      </a:r>
                    </a:p>
                  </a:txBody>
                  <a:tcPr marL="85407" marR="85407" marT="42704" marB="42704" anchor="ctr">
                    <a:lnL>
                      <a:noFill/>
                    </a:lnL>
                    <a:lnR>
                      <a:noFill/>
                    </a:lnR>
                    <a:lnT>
                      <a:noFill/>
                    </a:lnT>
                    <a:lnB>
                      <a:noFill/>
                    </a:lnB>
                  </a:tcPr>
                </a:tc>
                <a:tc>
                  <a:txBody>
                    <a:bodyPr/>
                    <a:lstStyle/>
                    <a:p>
                      <a:pPr algn="ctr"/>
                      <a:r>
                        <a:rPr lang="en-US" sz="1300" dirty="0"/>
                        <a:t>amount</a:t>
                      </a:r>
                    </a:p>
                  </a:txBody>
                  <a:tcPr marL="85407" marR="85407" marT="42704" marB="42704" anchor="ctr">
                    <a:lnL>
                      <a:noFill/>
                    </a:lnL>
                    <a:lnR>
                      <a:noFill/>
                    </a:lnR>
                    <a:lnT>
                      <a:noFill/>
                    </a:lnT>
                    <a:lnB>
                      <a:noFill/>
                    </a:lnB>
                  </a:tcPr>
                </a:tc>
                <a:extLst>
                  <a:ext uri="{0D108BD9-81ED-4DB2-BD59-A6C34878D82A}">
                    <a16:rowId xmlns:a16="http://schemas.microsoft.com/office/drawing/2014/main" val="662827862"/>
                  </a:ext>
                </a:extLst>
              </a:tr>
              <a:tr h="284692">
                <a:tc>
                  <a:txBody>
                    <a:bodyPr/>
                    <a:lstStyle/>
                    <a:p>
                      <a:pPr algn="ctr"/>
                      <a:r>
                        <a:rPr lang="en-US" sz="1300"/>
                        <a:t>otp / otpExpires</a:t>
                      </a:r>
                    </a:p>
                  </a:txBody>
                  <a:tcPr marL="85407" marR="85407" marT="42704" marB="42704" anchor="ctr">
                    <a:lnL>
                      <a:noFill/>
                    </a:lnL>
                    <a:lnR>
                      <a:noFill/>
                    </a:lnR>
                    <a:lnT>
                      <a:noFill/>
                    </a:lnT>
                    <a:lnB>
                      <a:noFill/>
                    </a:lnB>
                  </a:tcPr>
                </a:tc>
                <a:tc>
                  <a:txBody>
                    <a:bodyPr/>
                    <a:lstStyle/>
                    <a:p>
                      <a:pPr algn="ctr"/>
                      <a:r>
                        <a:rPr lang="en-US" sz="1300" dirty="0" err="1" smtClean="0"/>
                        <a:t>thuongHieu</a:t>
                      </a:r>
                      <a:endParaRPr lang="en-US" sz="1300" dirty="0" smtClean="0"/>
                    </a:p>
                  </a:txBody>
                  <a:tcPr marL="85407" marR="85407" marT="42704" marB="42704">
                    <a:lnL>
                      <a:noFill/>
                    </a:lnL>
                    <a:lnR>
                      <a:noFill/>
                    </a:lnR>
                    <a:lnT>
                      <a:noFill/>
                    </a:lnT>
                    <a:lnB>
                      <a:noFill/>
                    </a:lnB>
                  </a:tcPr>
                </a:tc>
                <a:tc>
                  <a:txBody>
                    <a:bodyPr/>
                    <a:lstStyle/>
                    <a:p>
                      <a:pPr algn="ctr"/>
                      <a:r>
                        <a:rPr lang="en-US" sz="1300" dirty="0" smtClean="0"/>
                        <a:t>address</a:t>
                      </a:r>
                      <a:endParaRPr lang="en-US" sz="1300" dirty="0"/>
                    </a:p>
                  </a:txBody>
                  <a:tcPr marL="85407" marR="85407" marT="42704" marB="42704" anchor="ctr">
                    <a:lnL>
                      <a:noFill/>
                    </a:lnL>
                    <a:lnR>
                      <a:noFill/>
                    </a:lnR>
                    <a:lnT>
                      <a:noFill/>
                    </a:lnT>
                    <a:lnB>
                      <a:noFill/>
                    </a:lnB>
                  </a:tcPr>
                </a:tc>
                <a:extLst>
                  <a:ext uri="{0D108BD9-81ED-4DB2-BD59-A6C34878D82A}">
                    <a16:rowId xmlns:a16="http://schemas.microsoft.com/office/drawing/2014/main" val="2983647265"/>
                  </a:ext>
                </a:extLst>
              </a:tr>
              <a:tr h="284692">
                <a:tc>
                  <a:txBody>
                    <a:bodyPr/>
                    <a:lstStyle/>
                    <a:p>
                      <a:pPr algn="ctr"/>
                      <a:r>
                        <a:rPr lang="en-US" sz="1300" dirty="0" err="1" smtClean="0"/>
                        <a:t>cartData</a:t>
                      </a:r>
                      <a:r>
                        <a:rPr lang="en-US" sz="1300" dirty="0" smtClean="0"/>
                        <a:t>[…]</a:t>
                      </a:r>
                      <a:endParaRPr lang="en-US" sz="1300" dirty="0"/>
                    </a:p>
                  </a:txBody>
                  <a:tcPr marL="85407" marR="85407" marT="42704" marB="42704" anchor="ctr">
                    <a:lnL>
                      <a:noFill/>
                    </a:lnL>
                    <a:lnR>
                      <a:noFill/>
                    </a:lnR>
                    <a:lnT>
                      <a:noFill/>
                    </a:lnT>
                    <a:lnB>
                      <a:noFill/>
                    </a:lnB>
                  </a:tcPr>
                </a:tc>
                <a:tc>
                  <a:txBody>
                    <a:bodyPr/>
                    <a:lstStyle/>
                    <a:p>
                      <a:pPr algn="ctr"/>
                      <a:r>
                        <a:rPr lang="en-US" sz="1300" dirty="0" err="1" smtClean="0"/>
                        <a:t>giaGoc</a:t>
                      </a:r>
                      <a:endParaRPr lang="en-US" sz="1300" dirty="0"/>
                    </a:p>
                  </a:txBody>
                  <a:tcPr marL="85407" marR="85407" marT="42704" marB="42704" anchor="ctr">
                    <a:lnL>
                      <a:noFill/>
                    </a:lnL>
                    <a:lnR>
                      <a:noFill/>
                    </a:lnR>
                    <a:lnT>
                      <a:noFill/>
                    </a:lnT>
                    <a:lnB>
                      <a:noFill/>
                    </a:lnB>
                  </a:tcPr>
                </a:tc>
                <a:tc>
                  <a:txBody>
                    <a:bodyPr/>
                    <a:lstStyle/>
                    <a:p>
                      <a:pPr algn="ctr"/>
                      <a:r>
                        <a:rPr lang="en-US" sz="1300" dirty="0" smtClean="0"/>
                        <a:t>status</a:t>
                      </a:r>
                      <a:endParaRPr lang="en-US" sz="1300" dirty="0"/>
                    </a:p>
                  </a:txBody>
                  <a:tcPr marL="85407" marR="85407" marT="42704" marB="42704" anchor="ctr">
                    <a:lnL>
                      <a:noFill/>
                    </a:lnL>
                    <a:lnR>
                      <a:noFill/>
                    </a:lnR>
                    <a:lnT>
                      <a:noFill/>
                    </a:lnT>
                    <a:lnB>
                      <a:noFill/>
                    </a:lnB>
                  </a:tcPr>
                </a:tc>
                <a:extLst>
                  <a:ext uri="{0D108BD9-81ED-4DB2-BD59-A6C34878D82A}">
                    <a16:rowId xmlns:a16="http://schemas.microsoft.com/office/drawing/2014/main" val="1427958700"/>
                  </a:ext>
                </a:extLst>
              </a:tr>
              <a:tr h="284692">
                <a:tc>
                  <a:txBody>
                    <a:bodyPr/>
                    <a:lstStyle/>
                    <a:p>
                      <a:pPr algn="ctr"/>
                      <a:r>
                        <a:rPr lang="en-US" sz="1300" dirty="0" smtClean="0"/>
                        <a:t>address[...]</a:t>
                      </a:r>
                      <a:endParaRPr lang="en-US" sz="1300" dirty="0"/>
                    </a:p>
                  </a:txBody>
                  <a:tcPr marL="85407" marR="85407" marT="42704" marB="42704" anchor="ctr">
                    <a:lnL>
                      <a:noFill/>
                    </a:lnL>
                    <a:lnR>
                      <a:noFill/>
                    </a:lnR>
                    <a:lnT>
                      <a:noFill/>
                    </a:lnT>
                    <a:lnB>
                      <a:noFill/>
                    </a:lnB>
                  </a:tcPr>
                </a:tc>
                <a:tc>
                  <a:txBody>
                    <a:bodyPr/>
                    <a:lstStyle/>
                    <a:p>
                      <a:pPr algn="ctr"/>
                      <a:r>
                        <a:rPr lang="en-US" sz="1300" dirty="0" err="1"/>
                        <a:t>giaNhap</a:t>
                      </a:r>
                      <a:endParaRPr lang="en-US" sz="1300" dirty="0"/>
                    </a:p>
                  </a:txBody>
                  <a:tcPr marL="85407" marR="85407" marT="42704" marB="42704" anchor="ctr">
                    <a:lnL>
                      <a:noFill/>
                    </a:lnL>
                    <a:lnR>
                      <a:noFill/>
                    </a:lnR>
                    <a:lnT>
                      <a:noFill/>
                    </a:lnT>
                    <a:lnB>
                      <a:noFill/>
                    </a:lnB>
                  </a:tcPr>
                </a:tc>
                <a:tc>
                  <a:txBody>
                    <a:bodyPr/>
                    <a:lstStyle/>
                    <a:p>
                      <a:pPr algn="ctr"/>
                      <a:r>
                        <a:rPr lang="en-US" sz="1300" dirty="0" err="1" smtClean="0"/>
                        <a:t>paymentMethod</a:t>
                      </a:r>
                      <a:endParaRPr lang="en-US" sz="1300" dirty="0"/>
                    </a:p>
                  </a:txBody>
                  <a:tcPr marL="85407" marR="85407" marT="42704" marB="42704" anchor="ctr">
                    <a:lnL>
                      <a:noFill/>
                    </a:lnL>
                    <a:lnR>
                      <a:noFill/>
                    </a:lnR>
                    <a:lnT>
                      <a:noFill/>
                    </a:lnT>
                    <a:lnB>
                      <a:noFill/>
                    </a:lnB>
                  </a:tcPr>
                </a:tc>
                <a:extLst>
                  <a:ext uri="{0D108BD9-81ED-4DB2-BD59-A6C34878D82A}">
                    <a16:rowId xmlns:a16="http://schemas.microsoft.com/office/drawing/2014/main" val="3466013349"/>
                  </a:ext>
                </a:extLst>
              </a:tr>
              <a:tr h="284692">
                <a:tc>
                  <a:txBody>
                    <a:bodyPr/>
                    <a:lstStyle/>
                    <a:p>
                      <a:pPr algn="ctr"/>
                      <a:endParaRPr lang="en-US" sz="1300" dirty="0"/>
                    </a:p>
                  </a:txBody>
                  <a:tcPr marL="85407" marR="85407" marT="42704" marB="42704" anchor="ctr">
                    <a:lnL>
                      <a:noFill/>
                    </a:lnL>
                    <a:lnR>
                      <a:noFill/>
                    </a:lnR>
                    <a:lnT>
                      <a:noFill/>
                    </a:lnT>
                    <a:lnB>
                      <a:noFill/>
                    </a:lnB>
                  </a:tcPr>
                </a:tc>
                <a:tc>
                  <a:txBody>
                    <a:bodyPr/>
                    <a:lstStyle/>
                    <a:p>
                      <a:pPr algn="ctr"/>
                      <a:r>
                        <a:rPr lang="en-US" sz="1300" dirty="0" smtClean="0"/>
                        <a:t>price</a:t>
                      </a:r>
                      <a:endParaRPr lang="en-US" sz="1300" dirty="0"/>
                    </a:p>
                  </a:txBody>
                  <a:tcPr marL="85407" marR="85407" marT="42704" marB="42704" anchor="ctr">
                    <a:lnL>
                      <a:noFill/>
                    </a:lnL>
                    <a:lnR>
                      <a:noFill/>
                    </a:lnR>
                    <a:lnT>
                      <a:noFill/>
                    </a:lnT>
                    <a:lnB>
                      <a:noFill/>
                    </a:lnB>
                  </a:tcPr>
                </a:tc>
                <a:tc>
                  <a:txBody>
                    <a:bodyPr/>
                    <a:lstStyle/>
                    <a:p>
                      <a:pPr algn="ctr"/>
                      <a:r>
                        <a:rPr lang="en-US" sz="1300" dirty="0" smtClean="0"/>
                        <a:t>payment</a:t>
                      </a:r>
                      <a:endParaRPr lang="en-US" sz="1300" dirty="0"/>
                    </a:p>
                  </a:txBody>
                  <a:tcPr marL="85407" marR="85407" marT="42704" marB="42704" anchor="ctr">
                    <a:lnL>
                      <a:noFill/>
                    </a:lnL>
                    <a:lnR>
                      <a:noFill/>
                    </a:lnR>
                    <a:lnT>
                      <a:noFill/>
                    </a:lnT>
                    <a:lnB>
                      <a:noFill/>
                    </a:lnB>
                  </a:tcPr>
                </a:tc>
                <a:extLst>
                  <a:ext uri="{0D108BD9-81ED-4DB2-BD59-A6C34878D82A}">
                    <a16:rowId xmlns:a16="http://schemas.microsoft.com/office/drawing/2014/main" val="2273585491"/>
                  </a:ext>
                </a:extLst>
              </a:tr>
              <a:tr h="284692">
                <a:tc>
                  <a:txBody>
                    <a:bodyPr/>
                    <a:lstStyle/>
                    <a:p>
                      <a:pPr algn="ctr"/>
                      <a:endParaRPr lang="en-US" sz="1300"/>
                    </a:p>
                  </a:txBody>
                  <a:tcPr marL="85407" marR="85407" marT="42704" marB="42704" anchor="ctr">
                    <a:lnL>
                      <a:noFill/>
                    </a:lnL>
                    <a:lnR>
                      <a:noFill/>
                    </a:lnR>
                    <a:lnT>
                      <a:noFill/>
                    </a:lnT>
                    <a:lnB>
                      <a:noFill/>
                    </a:lnB>
                  </a:tcPr>
                </a:tc>
                <a:tc>
                  <a:txBody>
                    <a:bodyPr/>
                    <a:lstStyle/>
                    <a:p>
                      <a:pPr algn="ctr"/>
                      <a:r>
                        <a:rPr lang="en-US" sz="1300" dirty="0" smtClean="0"/>
                        <a:t>image[]</a:t>
                      </a:r>
                      <a:endParaRPr lang="en-US" sz="1300" dirty="0"/>
                    </a:p>
                  </a:txBody>
                  <a:tcPr marL="85407" marR="85407" marT="42704" marB="42704" anchor="ctr">
                    <a:lnL>
                      <a:noFill/>
                    </a:lnL>
                    <a:lnR>
                      <a:noFill/>
                    </a:lnR>
                    <a:lnT>
                      <a:noFill/>
                    </a:lnT>
                    <a:lnB>
                      <a:noFill/>
                    </a:lnB>
                  </a:tcPr>
                </a:tc>
                <a:tc>
                  <a:txBody>
                    <a:bodyPr/>
                    <a:lstStyle/>
                    <a:p>
                      <a:pPr algn="ctr"/>
                      <a:r>
                        <a:rPr lang="en-US" sz="1300" dirty="0" smtClean="0"/>
                        <a:t>date </a:t>
                      </a:r>
                      <a:endParaRPr lang="en-US" sz="1300" dirty="0"/>
                    </a:p>
                  </a:txBody>
                  <a:tcPr marL="85407" marR="85407" marT="42704" marB="42704" anchor="ctr">
                    <a:lnL>
                      <a:noFill/>
                    </a:lnL>
                    <a:lnR>
                      <a:noFill/>
                    </a:lnR>
                    <a:lnT>
                      <a:noFill/>
                    </a:lnT>
                    <a:lnB>
                      <a:noFill/>
                    </a:lnB>
                  </a:tcPr>
                </a:tc>
                <a:extLst>
                  <a:ext uri="{0D108BD9-81ED-4DB2-BD59-A6C34878D82A}">
                    <a16:rowId xmlns:a16="http://schemas.microsoft.com/office/drawing/2014/main" val="376281988"/>
                  </a:ext>
                </a:extLst>
              </a:tr>
              <a:tr h="288666">
                <a:tc>
                  <a:txBody>
                    <a:bodyPr/>
                    <a:lstStyle/>
                    <a:p>
                      <a:pPr algn="ctr"/>
                      <a:endParaRPr lang="en-US" sz="1300"/>
                    </a:p>
                  </a:txBody>
                  <a:tcPr marL="85407" marR="85407" marT="42704" marB="42704" anchor="ctr">
                    <a:lnL>
                      <a:noFill/>
                    </a:lnL>
                    <a:lnR>
                      <a:noFill/>
                    </a:lnR>
                    <a:lnT>
                      <a:noFill/>
                    </a:lnT>
                    <a:lnB>
                      <a:noFill/>
                    </a:lnB>
                  </a:tcPr>
                </a:tc>
                <a:tc>
                  <a:txBody>
                    <a:bodyPr/>
                    <a:lstStyle/>
                    <a:p>
                      <a:pPr algn="ctr"/>
                      <a:r>
                        <a:rPr lang="en-US" sz="1300" dirty="0" smtClean="0"/>
                        <a:t>category</a:t>
                      </a:r>
                      <a:endParaRPr lang="en-US" sz="1300" dirty="0"/>
                    </a:p>
                  </a:txBody>
                  <a:tcPr marL="85407" marR="85407" marT="42704" marB="42704" anchor="ctr">
                    <a:lnL>
                      <a:noFill/>
                    </a:lnL>
                    <a:lnR>
                      <a:noFill/>
                    </a:lnR>
                    <a:lnT>
                      <a:noFill/>
                    </a:lnT>
                    <a:lnB>
                      <a:noFill/>
                    </a:lnB>
                  </a:tcPr>
                </a:tc>
                <a:tc>
                  <a:txBody>
                    <a:bodyPr/>
                    <a:lstStyle/>
                    <a:p>
                      <a:pPr algn="ctr"/>
                      <a:r>
                        <a:rPr lang="en-US" sz="1300" dirty="0" smtClean="0"/>
                        <a:t>revenue</a:t>
                      </a:r>
                      <a:endParaRPr lang="en-US" sz="1300" dirty="0"/>
                    </a:p>
                  </a:txBody>
                  <a:tcPr marL="85407" marR="85407" marT="42704" marB="42704" anchor="ctr">
                    <a:lnL>
                      <a:noFill/>
                    </a:lnL>
                    <a:lnR>
                      <a:noFill/>
                    </a:lnR>
                    <a:lnT>
                      <a:noFill/>
                    </a:lnT>
                    <a:lnB>
                      <a:noFill/>
                    </a:lnB>
                  </a:tcPr>
                </a:tc>
                <a:extLst>
                  <a:ext uri="{0D108BD9-81ED-4DB2-BD59-A6C34878D82A}">
                    <a16:rowId xmlns:a16="http://schemas.microsoft.com/office/drawing/2014/main" val="3304227213"/>
                  </a:ext>
                </a:extLst>
              </a:tr>
              <a:tr h="142346">
                <a:tc>
                  <a:txBody>
                    <a:bodyPr/>
                    <a:lstStyle/>
                    <a:p>
                      <a:pPr algn="ctr"/>
                      <a:endParaRPr lang="en-US" sz="1300" dirty="0"/>
                    </a:p>
                  </a:txBody>
                  <a:tcPr marL="85407" marR="85407" marT="42704" marB="42704" anchor="ctr">
                    <a:lnL>
                      <a:noFill/>
                    </a:lnL>
                    <a:lnR>
                      <a:noFill/>
                    </a:lnR>
                    <a:lnT>
                      <a:noFill/>
                    </a:lnT>
                    <a:lnB>
                      <a:noFill/>
                    </a:lnB>
                  </a:tcPr>
                </a:tc>
                <a:tc>
                  <a:txBody>
                    <a:bodyPr/>
                    <a:lstStyle/>
                    <a:p>
                      <a:pPr algn="ctr"/>
                      <a:r>
                        <a:rPr lang="en-US" sz="1300" smtClean="0"/>
                        <a:t>soLuong</a:t>
                      </a:r>
                      <a:endParaRPr lang="en-US" sz="1300" dirty="0"/>
                    </a:p>
                  </a:txBody>
                  <a:tcPr marL="85407" marR="85407" marT="42704" marB="42704" anchor="ctr">
                    <a:lnL>
                      <a:noFill/>
                    </a:lnL>
                    <a:lnR>
                      <a:noFill/>
                    </a:lnR>
                    <a:lnT>
                      <a:noFill/>
                    </a:lnT>
                    <a:lnB>
                      <a:noFill/>
                    </a:lnB>
                  </a:tcPr>
                </a:tc>
                <a:tc>
                  <a:txBody>
                    <a:bodyPr/>
                    <a:lstStyle/>
                    <a:p>
                      <a:pPr algn="ctr"/>
                      <a:r>
                        <a:rPr lang="en-US" sz="1300" dirty="0"/>
                        <a:t>reviews[...]</a:t>
                      </a:r>
                    </a:p>
                  </a:txBody>
                  <a:tcPr marL="85407" marR="85407" marT="42704" marB="42704" anchor="ctr">
                    <a:lnL>
                      <a:noFill/>
                    </a:lnL>
                    <a:lnR>
                      <a:noFill/>
                    </a:lnR>
                    <a:lnT>
                      <a:noFill/>
                    </a:lnT>
                    <a:lnB>
                      <a:noFill/>
                    </a:lnB>
                  </a:tcPr>
                </a:tc>
                <a:extLst>
                  <a:ext uri="{0D108BD9-81ED-4DB2-BD59-A6C34878D82A}">
                    <a16:rowId xmlns:a16="http://schemas.microsoft.com/office/drawing/2014/main" val="2932901306"/>
                  </a:ext>
                </a:extLst>
              </a:tr>
              <a:tr h="142346">
                <a:tc>
                  <a:txBody>
                    <a:bodyPr/>
                    <a:lstStyle/>
                    <a:p>
                      <a:pPr algn="ctr"/>
                      <a:endParaRPr lang="en-US" sz="1300" dirty="0"/>
                    </a:p>
                  </a:txBody>
                  <a:tcPr marL="85407" marR="85407" marT="42704" marB="42704" anchor="ctr">
                    <a:lnL>
                      <a:noFill/>
                    </a:lnL>
                    <a:lnR>
                      <a:noFill/>
                    </a:lnR>
                    <a:lnT>
                      <a:noFill/>
                    </a:lnT>
                    <a:lnB>
                      <a:noFill/>
                    </a:lnB>
                  </a:tcPr>
                </a:tc>
                <a:tc>
                  <a:txBody>
                    <a:bodyPr/>
                    <a:lstStyle/>
                    <a:p>
                      <a:pPr algn="ctr"/>
                      <a:r>
                        <a:rPr lang="en-US" sz="1300" smtClean="0"/>
                        <a:t>bestseller/date</a:t>
                      </a:r>
                      <a:endParaRPr lang="en-US" sz="1300" dirty="0"/>
                    </a:p>
                  </a:txBody>
                  <a:tcPr marL="85407" marR="85407" marT="42704" marB="42704" anchor="ctr">
                    <a:lnL>
                      <a:noFill/>
                    </a:lnL>
                    <a:lnR>
                      <a:noFill/>
                    </a:lnR>
                    <a:lnT>
                      <a:noFill/>
                    </a:lnT>
                    <a:lnB>
                      <a:noFill/>
                    </a:lnB>
                  </a:tcPr>
                </a:tc>
                <a:tc>
                  <a:txBody>
                    <a:bodyPr/>
                    <a:lstStyle/>
                    <a:p>
                      <a:pPr algn="ctr"/>
                      <a:endParaRPr lang="en-US" sz="1300" dirty="0"/>
                    </a:p>
                  </a:txBody>
                  <a:tcPr marL="85407" marR="85407" marT="42704" marB="42704" anchor="ctr">
                    <a:lnL>
                      <a:noFill/>
                    </a:lnL>
                    <a:lnR>
                      <a:noFill/>
                    </a:lnR>
                    <a:lnT>
                      <a:noFill/>
                    </a:lnT>
                    <a:lnB>
                      <a:noFill/>
                    </a:lnB>
                  </a:tcPr>
                </a:tc>
                <a:extLst>
                  <a:ext uri="{0D108BD9-81ED-4DB2-BD59-A6C34878D82A}">
                    <a16:rowId xmlns:a16="http://schemas.microsoft.com/office/drawing/2014/main" val="2828964033"/>
                  </a:ext>
                </a:extLst>
              </a:tr>
            </a:tbl>
          </a:graphicData>
        </a:graphic>
      </p:graphicFrame>
    </p:spTree>
  </p:cSld>
  <p:clrMapOvr>
    <a:masterClrMapping/>
  </p:clrMapOvr>
  <p:timing>
    <p:tnLst>
      <p:par>
        <p:cTn id="1" dur="indefinite" restart="never" nodeType="tmRoot"/>
      </p:par>
    </p:tnLst>
    <p:bldLst>
      <p:bldP spid="12" grpId="1"/>
      <p:bldP spid="1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41"/>
          <p:cNvSpPr txBox="1">
            <a:spLocks noGrp="1"/>
          </p:cNvSpPr>
          <p:nvPr>
            <p:ph type="title"/>
          </p:nvPr>
        </p:nvSpPr>
        <p:spPr>
          <a:xfrm>
            <a:off x="683260" y="575310"/>
            <a:ext cx="3791585" cy="3768090"/>
          </a:xfrm>
          <a:prstGeom prst="rect">
            <a:avLst/>
          </a:prstGeom>
        </p:spPr>
        <p:txBody>
          <a:bodyPr spcFirstLastPara="1" wrap="square" lIns="91425" tIns="91425" rIns="91425" bIns="91425" anchor="ctr" anchorCtr="0">
            <a:noAutofit/>
          </a:bodyPr>
          <a:lstStyle/>
          <a:p>
            <a:pPr lvl="0">
              <a:lnSpc>
                <a:spcPct val="150000"/>
              </a:lnSpc>
            </a:pPr>
            <a:r>
              <a:rPr lang="en-US" dirty="0"/>
              <a:t>3.</a:t>
            </a:r>
            <a:br>
              <a:rPr lang="en-US" dirty="0"/>
            </a:br>
            <a:r>
              <a:rPr lang="en-US" dirty="0"/>
              <a:t>KẾT QUẢ NGHIÊN CỨU</a:t>
            </a:r>
            <a:endParaRPr lang="en-US" altLang="en-GB" dirty="0">
              <a:latin typeface="+mj-lt"/>
              <a:cs typeface="+mj-lt"/>
            </a:endParaRPr>
          </a:p>
        </p:txBody>
      </p:sp>
      <p:grpSp>
        <p:nvGrpSpPr>
          <p:cNvPr id="1545" name="Google Shape;1545;p41"/>
          <p:cNvGrpSpPr/>
          <p:nvPr/>
        </p:nvGrpSpPr>
        <p:grpSpPr>
          <a:xfrm rot="10800000" flipH="1">
            <a:off x="4788159" y="403055"/>
            <a:ext cx="1243875" cy="1001841"/>
            <a:chOff x="6198500" y="1668659"/>
            <a:chExt cx="1243875" cy="1001841"/>
          </a:xfrm>
        </p:grpSpPr>
        <p:sp>
          <p:nvSpPr>
            <p:cNvPr id="1546" name="Google Shape;1546;p41"/>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47" name="Google Shape;1547;p41"/>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48" name="Google Shape;1548;p41"/>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49" name="Google Shape;1549;p41"/>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50" name="Google Shape;1550;p41"/>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51" name="Google Shape;1551;p41"/>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grpSp>
      <p:pic>
        <p:nvPicPr>
          <p:cNvPr id="1552" name="Google Shape;1552;p41"/>
          <p:cNvPicPr preferRelativeResize="0"/>
          <p:nvPr/>
        </p:nvPicPr>
        <p:blipFill>
          <a:blip r:embed="rId3"/>
          <a:stretch>
            <a:fillRect/>
          </a:stretch>
        </p:blipFill>
        <p:spPr>
          <a:xfrm>
            <a:off x="6611563" y="766625"/>
            <a:ext cx="1660152" cy="1456100"/>
          </a:xfrm>
          <a:prstGeom prst="rect">
            <a:avLst/>
          </a:prstGeom>
          <a:noFill/>
          <a:ln>
            <a:noFill/>
          </a:ln>
        </p:spPr>
      </p:pic>
      <p:pic>
        <p:nvPicPr>
          <p:cNvPr id="1553" name="Google Shape;1553;p41"/>
          <p:cNvPicPr preferRelativeResize="0"/>
          <p:nvPr/>
        </p:nvPicPr>
        <p:blipFill>
          <a:blip r:embed="rId4"/>
          <a:stretch>
            <a:fillRect/>
          </a:stretch>
        </p:blipFill>
        <p:spPr>
          <a:xfrm>
            <a:off x="4908412" y="2454925"/>
            <a:ext cx="2369002" cy="2077799"/>
          </a:xfrm>
          <a:prstGeom prst="rect">
            <a:avLst/>
          </a:prstGeom>
          <a:noFill/>
          <a:ln>
            <a:noFill/>
          </a:ln>
        </p:spPr>
      </p:pic>
      <p:sp>
        <p:nvSpPr>
          <p:cNvPr id="1556" name="Google Shape;1556;p41"/>
          <p:cNvSpPr/>
          <p:nvPr/>
        </p:nvSpPr>
        <p:spPr>
          <a:xfrm>
            <a:off x="5075063" y="1560494"/>
            <a:ext cx="492502" cy="434991"/>
          </a:xfrm>
          <a:custGeom>
            <a:avLst/>
            <a:gdLst/>
            <a:ahLst/>
            <a:cxnLst/>
            <a:rect l="l" t="t" r="r" b="b"/>
            <a:pathLst>
              <a:path w="33441" h="29536" extrusionOk="0">
                <a:moveTo>
                  <a:pt x="9933" y="1"/>
                </a:moveTo>
                <a:cubicBezTo>
                  <a:pt x="8859" y="1"/>
                  <a:pt x="7865" y="575"/>
                  <a:pt x="7326" y="1507"/>
                </a:cubicBezTo>
                <a:lnTo>
                  <a:pt x="539" y="13263"/>
                </a:lnTo>
                <a:cubicBezTo>
                  <a:pt x="1" y="14194"/>
                  <a:pt x="1" y="15342"/>
                  <a:pt x="539" y="16273"/>
                </a:cubicBezTo>
                <a:lnTo>
                  <a:pt x="7326" y="28029"/>
                </a:lnTo>
                <a:cubicBezTo>
                  <a:pt x="7865" y="28961"/>
                  <a:pt x="8859" y="29535"/>
                  <a:pt x="9933" y="29535"/>
                </a:cubicBezTo>
                <a:lnTo>
                  <a:pt x="23508" y="29535"/>
                </a:lnTo>
                <a:cubicBezTo>
                  <a:pt x="24584" y="29535"/>
                  <a:pt x="25577" y="28961"/>
                  <a:pt x="26115" y="28029"/>
                </a:cubicBezTo>
                <a:lnTo>
                  <a:pt x="32903" y="16273"/>
                </a:lnTo>
                <a:cubicBezTo>
                  <a:pt x="33441" y="15342"/>
                  <a:pt x="33441" y="14195"/>
                  <a:pt x="32903" y="13263"/>
                </a:cubicBezTo>
                <a:lnTo>
                  <a:pt x="26115" y="1507"/>
                </a:lnTo>
                <a:cubicBezTo>
                  <a:pt x="25577" y="575"/>
                  <a:pt x="24584" y="1"/>
                  <a:pt x="23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58" name="Google Shape;1558;p41"/>
          <p:cNvSpPr/>
          <p:nvPr/>
        </p:nvSpPr>
        <p:spPr>
          <a:xfrm>
            <a:off x="4044457" y="4445285"/>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2" name="Picture Placeholder 1"/>
          <p:cNvSpPr>
            <a:spLocks noGrp="1"/>
          </p:cNvSpPr>
          <p:nvPr>
            <p:ph type="pic" idx="3"/>
          </p:nvPr>
        </p:nvSpPr>
        <p:spPr/>
      </p:sp>
    </p:spTree>
    <p:extLst>
      <p:ext uri="{BB962C8B-B14F-4D97-AF65-F5344CB8AC3E}">
        <p14:creationId xmlns:p14="http://schemas.microsoft.com/office/powerpoint/2010/main" val="978105410"/>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par>
    </p:tnLst>
    <p:bldLst>
      <p:bldP spid="1543" grpId="1"/>
    </p:bld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Hospital Emergency Nurse by Slidesgo">
  <a:themeElements>
    <a:clrScheme name="Simple Light">
      <a:dk1>
        <a:srgbClr val="0D2B4F"/>
      </a:dk1>
      <a:lt1>
        <a:srgbClr val="FFFFFF"/>
      </a:lt1>
      <a:dk2>
        <a:srgbClr val="D6F3FF"/>
      </a:dk2>
      <a:lt2>
        <a:srgbClr val="00F1B9"/>
      </a:lt2>
      <a:accent1>
        <a:srgbClr val="00ACDC"/>
      </a:accent1>
      <a:accent2>
        <a:srgbClr val="0067FF"/>
      </a:accent2>
      <a:accent3>
        <a:srgbClr val="FFFFFF"/>
      </a:accent3>
      <a:accent4>
        <a:srgbClr val="FFFFFF"/>
      </a:accent4>
      <a:accent5>
        <a:srgbClr val="FFFFFF"/>
      </a:accent5>
      <a:accent6>
        <a:srgbClr val="FFFFFF"/>
      </a:accent6>
      <a:hlink>
        <a:srgbClr val="0D2B4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TotalTime>
  <Words>399</Words>
  <Application>Microsoft Office PowerPoint</Application>
  <PresentationFormat>On-screen Show (16:9)</PresentationFormat>
  <Paragraphs>115</Paragraphs>
  <Slides>18</Slides>
  <Notes>14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Times New Roman</vt:lpstr>
      <vt:lpstr>Nunito Light</vt:lpstr>
      <vt:lpstr>Neucha</vt:lpstr>
      <vt:lpstr>Plus Jakarta Sans</vt:lpstr>
      <vt:lpstr>Raleway</vt:lpstr>
      <vt:lpstr>Bebas Neue</vt:lpstr>
      <vt:lpstr>Arial</vt:lpstr>
      <vt:lpstr>SimSun</vt:lpstr>
      <vt:lpstr>PT Sans</vt:lpstr>
      <vt:lpstr>Archivo Black</vt:lpstr>
      <vt:lpstr>Anaheim</vt:lpstr>
      <vt:lpstr>DM Sans</vt:lpstr>
      <vt:lpstr>Hospital Emergency Nurse by Slidesgo</vt:lpstr>
      <vt:lpstr>PowerPoint Presentation</vt:lpstr>
      <vt:lpstr>1</vt:lpstr>
      <vt:lpstr>1. TỔNG QUAN</vt:lpstr>
      <vt:lpstr>1. TỔNG QUAN</vt:lpstr>
      <vt:lpstr>1. TỔNG QUAN</vt:lpstr>
      <vt:lpstr>2. THỰC HIỆN HÓA NGHIÊN CỨU</vt:lpstr>
      <vt:lpstr>2. THỰC HIỆN HÓA NGHIÊN CỨU</vt:lpstr>
      <vt:lpstr>2. THỰC HIỆN HÓA NGHIÊN CỨU</vt:lpstr>
      <vt:lpstr>3. KẾT QUẢ NGHIÊN CỨU</vt:lpstr>
      <vt:lpstr>3. KẾT QUẢ NGHIÊN CỨU</vt:lpstr>
      <vt:lpstr>3. KẾT QUẢ NGHIÊN CỨU</vt:lpstr>
      <vt:lpstr>3. KẾT QUẢ NGHIÊN CỨU</vt:lpstr>
      <vt:lpstr>3. KẾT QUẢ NGHIÊN CỨU</vt:lpstr>
      <vt:lpstr>3. KẾT QUẢ NGHIÊN CỨU</vt:lpstr>
      <vt:lpstr>3. KẾT QUẢ NGHIÊN CỨU</vt:lpstr>
      <vt:lpstr>4. KẾT LUẬN  VÀ HƯỚNG PHÁT TRIỂN</vt:lpstr>
      <vt:lpstr>4. KẾT LUẬN VÀ 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Duy Phạm</dc:creator>
  <cp:lastModifiedBy>Administrator</cp:lastModifiedBy>
  <cp:revision>49</cp:revision>
  <dcterms:created xsi:type="dcterms:W3CDTF">2024-06-29T13:45:00Z</dcterms:created>
  <dcterms:modified xsi:type="dcterms:W3CDTF">2025-07-08T07:12:28Z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E0329468BA8C4B65A315A1CC4457A59D_12</vt:lpwstr>
  </property>
  <property fmtid="{D5CDD505-2E9C-101B-9397-08002B2CF9AE}" pid="3" name="KSOProductBuildVer">
    <vt:lpwstr>1033-12.2.0.17153</vt:lpwstr>
  </property>
</Properties>
</file>